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33" r:id="rId43"/>
    <p:sldId id="334" r:id="rId44"/>
    <p:sldId id="324" r:id="rId45"/>
    <p:sldId id="288" r:id="rId46"/>
    <p:sldId id="289" r:id="rId47"/>
    <p:sldId id="336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2" d="100"/>
          <a:sy n="102" d="100"/>
        </p:scale>
        <p:origin x="77" y="15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2CA07-FCBB-4189-B3EB-6F1DE2D70901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F23B4C-2EE4-4FB2-80A9-88FBAF397855}">
      <dgm:prSet phldrT="[Text]"/>
      <dgm:spPr/>
      <dgm:t>
        <a:bodyPr/>
        <a:lstStyle/>
        <a:p>
          <a:r>
            <a:rPr lang="en-SE" dirty="0"/>
            <a:t>Request data from launch </a:t>
          </a:r>
          <a:r>
            <a:rPr lang="en-SE" dirty="0" err="1"/>
            <a:t>api</a:t>
          </a:r>
          <a:endParaRPr lang="en-US" dirty="0"/>
        </a:p>
      </dgm:t>
    </dgm:pt>
    <dgm:pt modelId="{5693CDC9-AA57-49A8-874A-4A215457A181}" type="parTrans" cxnId="{BC16F872-A5F8-4809-B001-D169572CDEE9}">
      <dgm:prSet/>
      <dgm:spPr/>
      <dgm:t>
        <a:bodyPr/>
        <a:lstStyle/>
        <a:p>
          <a:endParaRPr lang="en-US"/>
        </a:p>
      </dgm:t>
    </dgm:pt>
    <dgm:pt modelId="{90BE2AC9-1B15-4328-ADFE-DD81F5306543}" type="sibTrans" cxnId="{BC16F872-A5F8-4809-B001-D169572CDEE9}">
      <dgm:prSet/>
      <dgm:spPr/>
      <dgm:t>
        <a:bodyPr/>
        <a:lstStyle/>
        <a:p>
          <a:endParaRPr lang="en-US"/>
        </a:p>
      </dgm:t>
    </dgm:pt>
    <dgm:pt modelId="{1C9D43D7-DAAD-4096-B298-00480B9F6AD7}">
      <dgm:prSet phldrT="[Text]"/>
      <dgm:spPr/>
      <dgm:t>
        <a:bodyPr/>
        <a:lstStyle/>
        <a:p>
          <a:r>
            <a:rPr lang="en-US" dirty="0"/>
            <a:t>F</a:t>
          </a:r>
          <a:r>
            <a:rPr lang="en-SE" dirty="0"/>
            <a:t>rom rocket </a:t>
          </a:r>
          <a:r>
            <a:rPr lang="en-SE" dirty="0" err="1"/>
            <a:t>api</a:t>
          </a:r>
          <a:endParaRPr lang="en-US" dirty="0"/>
        </a:p>
      </dgm:t>
    </dgm:pt>
    <dgm:pt modelId="{CF36ED73-8464-4706-A375-EFD951922D96}" type="parTrans" cxnId="{01CC8555-0267-4901-971F-ED21B42EF915}">
      <dgm:prSet/>
      <dgm:spPr/>
      <dgm:t>
        <a:bodyPr/>
        <a:lstStyle/>
        <a:p>
          <a:endParaRPr lang="en-US"/>
        </a:p>
      </dgm:t>
    </dgm:pt>
    <dgm:pt modelId="{679D9BBD-9AB8-4B47-B294-CE87DF551D14}" type="sibTrans" cxnId="{01CC8555-0267-4901-971F-ED21B42EF915}">
      <dgm:prSet/>
      <dgm:spPr/>
      <dgm:t>
        <a:bodyPr/>
        <a:lstStyle/>
        <a:p>
          <a:endParaRPr lang="en-US"/>
        </a:p>
      </dgm:t>
    </dgm:pt>
    <dgm:pt modelId="{CC0EB018-D5AE-41D1-8140-25E44CDB1043}">
      <dgm:prSet phldrT="[Text]"/>
      <dgm:spPr/>
      <dgm:t>
        <a:bodyPr/>
        <a:lstStyle/>
        <a:p>
          <a:r>
            <a:rPr lang="en-US" dirty="0"/>
            <a:t>F</a:t>
          </a:r>
          <a:r>
            <a:rPr lang="en-SE" dirty="0"/>
            <a:t>rom payload </a:t>
          </a:r>
          <a:r>
            <a:rPr lang="en-SE" dirty="0" err="1"/>
            <a:t>api</a:t>
          </a:r>
          <a:endParaRPr lang="en-US" dirty="0"/>
        </a:p>
      </dgm:t>
    </dgm:pt>
    <dgm:pt modelId="{FCDA24AA-61C0-4DCA-9173-4E10F864B2D0}" type="parTrans" cxnId="{94099A62-FCB4-491D-A3E6-D2083AD5F4ED}">
      <dgm:prSet/>
      <dgm:spPr/>
      <dgm:t>
        <a:bodyPr/>
        <a:lstStyle/>
        <a:p>
          <a:endParaRPr lang="en-US"/>
        </a:p>
      </dgm:t>
    </dgm:pt>
    <dgm:pt modelId="{1F4350AA-F3AE-4FAC-A6AE-A0B36B898883}" type="sibTrans" cxnId="{94099A62-FCB4-491D-A3E6-D2083AD5F4ED}">
      <dgm:prSet/>
      <dgm:spPr/>
      <dgm:t>
        <a:bodyPr/>
        <a:lstStyle/>
        <a:p>
          <a:endParaRPr lang="en-US"/>
        </a:p>
      </dgm:t>
    </dgm:pt>
    <dgm:pt modelId="{9FAFE256-46B1-48B7-AF6D-C07AC6413CFF}">
      <dgm:prSet phldrT="[Text]"/>
      <dgm:spPr/>
      <dgm:t>
        <a:bodyPr/>
        <a:lstStyle/>
        <a:p>
          <a:r>
            <a:rPr lang="en-SE" dirty="0"/>
            <a:t>Data wrangling</a:t>
          </a:r>
          <a:endParaRPr lang="en-US" dirty="0"/>
        </a:p>
      </dgm:t>
    </dgm:pt>
    <dgm:pt modelId="{FDE098A9-8787-4B88-8805-15777D91C2DE}" type="parTrans" cxnId="{81B0E0E3-503A-4BE2-A628-63A2F464545A}">
      <dgm:prSet/>
      <dgm:spPr/>
      <dgm:t>
        <a:bodyPr/>
        <a:lstStyle/>
        <a:p>
          <a:endParaRPr lang="en-US"/>
        </a:p>
      </dgm:t>
    </dgm:pt>
    <dgm:pt modelId="{3295D3E1-1AB7-403A-8A35-7EAB8DD1E92F}" type="sibTrans" cxnId="{81B0E0E3-503A-4BE2-A628-63A2F464545A}">
      <dgm:prSet/>
      <dgm:spPr/>
      <dgm:t>
        <a:bodyPr/>
        <a:lstStyle/>
        <a:p>
          <a:endParaRPr lang="en-US"/>
        </a:p>
      </dgm:t>
    </dgm:pt>
    <dgm:pt modelId="{FE1DE721-45F6-41D2-B007-D3E52E8EC1B4}">
      <dgm:prSet phldrT="[Text]"/>
      <dgm:spPr/>
      <dgm:t>
        <a:bodyPr/>
        <a:lstStyle/>
        <a:p>
          <a:r>
            <a:rPr lang="en-SE" dirty="0"/>
            <a:t>Transform the response content into a </a:t>
          </a:r>
          <a:r>
            <a:rPr lang="en-SE" dirty="0" err="1"/>
            <a:t>dataframe</a:t>
          </a:r>
          <a:endParaRPr lang="en-US" dirty="0"/>
        </a:p>
      </dgm:t>
    </dgm:pt>
    <dgm:pt modelId="{ABAE1C88-4186-49F7-814B-5BCB1CA11E01}" type="parTrans" cxnId="{EAC3CF09-7177-42C5-890A-34C6ADAF51D5}">
      <dgm:prSet/>
      <dgm:spPr/>
      <dgm:t>
        <a:bodyPr/>
        <a:lstStyle/>
        <a:p>
          <a:endParaRPr lang="en-US"/>
        </a:p>
      </dgm:t>
    </dgm:pt>
    <dgm:pt modelId="{0F4EFFBE-2260-4902-B76F-995E789F4B4C}" type="sibTrans" cxnId="{EAC3CF09-7177-42C5-890A-34C6ADAF51D5}">
      <dgm:prSet/>
      <dgm:spPr/>
      <dgm:t>
        <a:bodyPr/>
        <a:lstStyle/>
        <a:p>
          <a:endParaRPr lang="en-US"/>
        </a:p>
      </dgm:t>
    </dgm:pt>
    <dgm:pt modelId="{F99E3DBE-E6E4-456F-92F5-C81B1B61D968}">
      <dgm:prSet phldrT="[Text]"/>
      <dgm:spPr/>
      <dgm:t>
        <a:bodyPr/>
        <a:lstStyle/>
        <a:p>
          <a:r>
            <a:rPr lang="en-SE" dirty="0"/>
            <a:t>Filtering </a:t>
          </a:r>
          <a:r>
            <a:rPr lang="en-SE" dirty="0" err="1"/>
            <a:t>dataframe</a:t>
          </a:r>
          <a:r>
            <a:rPr lang="en-SE" dirty="0"/>
            <a:t> to include Falcon 9 only</a:t>
          </a:r>
          <a:endParaRPr lang="en-US" dirty="0"/>
        </a:p>
      </dgm:t>
    </dgm:pt>
    <dgm:pt modelId="{DE907539-5714-44B2-80BC-3C99B4630F05}" type="parTrans" cxnId="{DA164D44-447F-4C30-9F89-7506EE0C49A1}">
      <dgm:prSet/>
      <dgm:spPr/>
      <dgm:t>
        <a:bodyPr/>
        <a:lstStyle/>
        <a:p>
          <a:endParaRPr lang="en-US"/>
        </a:p>
      </dgm:t>
    </dgm:pt>
    <dgm:pt modelId="{7B920C05-5E94-4639-A950-829951B3BF2B}" type="sibTrans" cxnId="{DA164D44-447F-4C30-9F89-7506EE0C49A1}">
      <dgm:prSet/>
      <dgm:spPr/>
      <dgm:t>
        <a:bodyPr/>
        <a:lstStyle/>
        <a:p>
          <a:endParaRPr lang="en-US"/>
        </a:p>
      </dgm:t>
    </dgm:pt>
    <dgm:pt modelId="{A6FA6F4A-8752-40E6-8EDB-CC591C7722FF}">
      <dgm:prSet phldrT="[Text]"/>
      <dgm:spPr/>
      <dgm:t>
        <a:bodyPr/>
        <a:lstStyle/>
        <a:p>
          <a:r>
            <a:rPr lang="en-US" dirty="0"/>
            <a:t>F</a:t>
          </a:r>
          <a:r>
            <a:rPr lang="en-SE" dirty="0"/>
            <a:t>rom launchpad </a:t>
          </a:r>
          <a:r>
            <a:rPr lang="en-SE" dirty="0" err="1"/>
            <a:t>api</a:t>
          </a:r>
          <a:endParaRPr lang="en-US" dirty="0"/>
        </a:p>
      </dgm:t>
    </dgm:pt>
    <dgm:pt modelId="{879467DA-02D1-43D9-965B-CAD464E4BDFD}" type="parTrans" cxnId="{B8DFC768-551E-472B-BBA8-8F11E9BB34F9}">
      <dgm:prSet/>
      <dgm:spPr/>
      <dgm:t>
        <a:bodyPr/>
        <a:lstStyle/>
        <a:p>
          <a:endParaRPr lang="en-US"/>
        </a:p>
      </dgm:t>
    </dgm:pt>
    <dgm:pt modelId="{0DBB50A5-7910-427D-BB77-1069878F30E5}" type="sibTrans" cxnId="{B8DFC768-551E-472B-BBA8-8F11E9BB34F9}">
      <dgm:prSet/>
      <dgm:spPr/>
      <dgm:t>
        <a:bodyPr/>
        <a:lstStyle/>
        <a:p>
          <a:endParaRPr lang="en-US"/>
        </a:p>
      </dgm:t>
    </dgm:pt>
    <dgm:pt modelId="{A60B4C49-6807-4404-9802-45FE7EF34625}">
      <dgm:prSet phldrT="[Text]"/>
      <dgm:spPr/>
      <dgm:t>
        <a:bodyPr/>
        <a:lstStyle/>
        <a:p>
          <a:r>
            <a:rPr lang="en-US" dirty="0"/>
            <a:t>F</a:t>
          </a:r>
          <a:r>
            <a:rPr lang="en-SE" dirty="0"/>
            <a:t>rom cores </a:t>
          </a:r>
          <a:r>
            <a:rPr lang="en-SE" dirty="0" err="1"/>
            <a:t>api</a:t>
          </a:r>
          <a:endParaRPr lang="en-US" dirty="0"/>
        </a:p>
      </dgm:t>
    </dgm:pt>
    <dgm:pt modelId="{93F2DD44-BAC1-4B98-8DB5-296ABEC614E3}" type="parTrans" cxnId="{77DB5E15-1768-45ED-A696-0901576B04F9}">
      <dgm:prSet/>
      <dgm:spPr/>
      <dgm:t>
        <a:bodyPr/>
        <a:lstStyle/>
        <a:p>
          <a:endParaRPr lang="en-US"/>
        </a:p>
      </dgm:t>
    </dgm:pt>
    <dgm:pt modelId="{4D5A569E-AC9B-4CE3-B2FA-EA34E17CF0F8}" type="sibTrans" cxnId="{77DB5E15-1768-45ED-A696-0901576B04F9}">
      <dgm:prSet/>
      <dgm:spPr/>
      <dgm:t>
        <a:bodyPr/>
        <a:lstStyle/>
        <a:p>
          <a:endParaRPr lang="en-US"/>
        </a:p>
      </dgm:t>
    </dgm:pt>
    <dgm:pt modelId="{88C8FA51-8405-4C41-8E99-BA2733ECF3F3}">
      <dgm:prSet phldrT="[Text]"/>
      <dgm:spPr/>
      <dgm:t>
        <a:bodyPr/>
        <a:lstStyle/>
        <a:p>
          <a:r>
            <a:rPr lang="en-SE" dirty="0"/>
            <a:t>Dealing with missing values </a:t>
          </a:r>
          <a:endParaRPr lang="en-US" dirty="0"/>
        </a:p>
      </dgm:t>
    </dgm:pt>
    <dgm:pt modelId="{D34547B3-2001-4BBC-AF11-3611706A0416}" type="parTrans" cxnId="{A7D135E3-2350-48C3-A0B3-A0067584DB77}">
      <dgm:prSet/>
      <dgm:spPr/>
      <dgm:t>
        <a:bodyPr/>
        <a:lstStyle/>
        <a:p>
          <a:endParaRPr lang="en-US"/>
        </a:p>
      </dgm:t>
    </dgm:pt>
    <dgm:pt modelId="{BFC95E4E-2A65-4DD1-8F41-53838965C754}" type="sibTrans" cxnId="{A7D135E3-2350-48C3-A0B3-A0067584DB77}">
      <dgm:prSet/>
      <dgm:spPr/>
      <dgm:t>
        <a:bodyPr/>
        <a:lstStyle/>
        <a:p>
          <a:endParaRPr lang="en-US"/>
        </a:p>
      </dgm:t>
    </dgm:pt>
    <dgm:pt modelId="{DC6FC2EF-84AE-489D-81C7-42DB42151B62}" type="pres">
      <dgm:prSet presAssocID="{3B52CA07-FCBB-4189-B3EB-6F1DE2D70901}" presName="Name0" presStyleCnt="0">
        <dgm:presLayoutVars>
          <dgm:dir/>
          <dgm:animLvl val="lvl"/>
          <dgm:resizeHandles val="exact"/>
        </dgm:presLayoutVars>
      </dgm:prSet>
      <dgm:spPr/>
    </dgm:pt>
    <dgm:pt modelId="{68CBC805-61DC-4E47-A359-404175DB9401}" type="pres">
      <dgm:prSet presAssocID="{3B52CA07-FCBB-4189-B3EB-6F1DE2D70901}" presName="tSp" presStyleCnt="0"/>
      <dgm:spPr/>
    </dgm:pt>
    <dgm:pt modelId="{23C527D5-E550-43F2-8F23-5D8F53A12B3B}" type="pres">
      <dgm:prSet presAssocID="{3B52CA07-FCBB-4189-B3EB-6F1DE2D70901}" presName="bSp" presStyleCnt="0"/>
      <dgm:spPr/>
    </dgm:pt>
    <dgm:pt modelId="{023E1CED-98CA-4B2B-9104-ABEE0FE41BBC}" type="pres">
      <dgm:prSet presAssocID="{3B52CA07-FCBB-4189-B3EB-6F1DE2D70901}" presName="process" presStyleCnt="0"/>
      <dgm:spPr/>
    </dgm:pt>
    <dgm:pt modelId="{62124BC1-9D32-429E-B123-67D72755EF07}" type="pres">
      <dgm:prSet presAssocID="{DEF23B4C-2EE4-4FB2-80A9-88FBAF397855}" presName="composite1" presStyleCnt="0"/>
      <dgm:spPr/>
    </dgm:pt>
    <dgm:pt modelId="{BD723D62-66CD-4A9F-9841-93718F108F5F}" type="pres">
      <dgm:prSet presAssocID="{DEF23B4C-2EE4-4FB2-80A9-88FBAF397855}" presName="dummyNode1" presStyleLbl="node1" presStyleIdx="0" presStyleCnt="2"/>
      <dgm:spPr/>
    </dgm:pt>
    <dgm:pt modelId="{D52E3F2E-A548-4565-B1C9-CEF08496C9F7}" type="pres">
      <dgm:prSet presAssocID="{DEF23B4C-2EE4-4FB2-80A9-88FBAF397855}" presName="childNode1" presStyleLbl="bgAcc1" presStyleIdx="0" presStyleCnt="2">
        <dgm:presLayoutVars>
          <dgm:bulletEnabled val="1"/>
        </dgm:presLayoutVars>
      </dgm:prSet>
      <dgm:spPr/>
    </dgm:pt>
    <dgm:pt modelId="{E2CBF4A1-5F96-4370-8F90-DCBCA0B75CCF}" type="pres">
      <dgm:prSet presAssocID="{DEF23B4C-2EE4-4FB2-80A9-88FBAF397855}" presName="childNode1tx" presStyleLbl="bgAcc1" presStyleIdx="0" presStyleCnt="2">
        <dgm:presLayoutVars>
          <dgm:bulletEnabled val="1"/>
        </dgm:presLayoutVars>
      </dgm:prSet>
      <dgm:spPr/>
    </dgm:pt>
    <dgm:pt modelId="{42A112B8-7C89-4822-8CA4-6FE78EF297BB}" type="pres">
      <dgm:prSet presAssocID="{DEF23B4C-2EE4-4FB2-80A9-88FBAF397855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A80CE5D9-8319-416A-A1F2-C10152156FB3}" type="pres">
      <dgm:prSet presAssocID="{DEF23B4C-2EE4-4FB2-80A9-88FBAF397855}" presName="connSite1" presStyleCnt="0"/>
      <dgm:spPr/>
    </dgm:pt>
    <dgm:pt modelId="{B38A92AA-0D55-4E84-9221-A8523EF58911}" type="pres">
      <dgm:prSet presAssocID="{90BE2AC9-1B15-4328-ADFE-DD81F5306543}" presName="Name9" presStyleLbl="sibTrans2D1" presStyleIdx="0" presStyleCnt="1"/>
      <dgm:spPr/>
    </dgm:pt>
    <dgm:pt modelId="{4DE95ED7-4A5F-4F9C-A0FA-300D39D2A20F}" type="pres">
      <dgm:prSet presAssocID="{9FAFE256-46B1-48B7-AF6D-C07AC6413CFF}" presName="composite2" presStyleCnt="0"/>
      <dgm:spPr/>
    </dgm:pt>
    <dgm:pt modelId="{E1A2F25B-44A3-4312-9944-522725054119}" type="pres">
      <dgm:prSet presAssocID="{9FAFE256-46B1-48B7-AF6D-C07AC6413CFF}" presName="dummyNode2" presStyleLbl="node1" presStyleIdx="0" presStyleCnt="2"/>
      <dgm:spPr/>
    </dgm:pt>
    <dgm:pt modelId="{8C27CAE7-A018-4715-A0E5-70C7879F8B73}" type="pres">
      <dgm:prSet presAssocID="{9FAFE256-46B1-48B7-AF6D-C07AC6413CFF}" presName="childNode2" presStyleLbl="bgAcc1" presStyleIdx="1" presStyleCnt="2">
        <dgm:presLayoutVars>
          <dgm:bulletEnabled val="1"/>
        </dgm:presLayoutVars>
      </dgm:prSet>
      <dgm:spPr/>
    </dgm:pt>
    <dgm:pt modelId="{FA63D9C3-7C75-4F0A-85C3-EAAE0A824466}" type="pres">
      <dgm:prSet presAssocID="{9FAFE256-46B1-48B7-AF6D-C07AC6413CFF}" presName="childNode2tx" presStyleLbl="bgAcc1" presStyleIdx="1" presStyleCnt="2">
        <dgm:presLayoutVars>
          <dgm:bulletEnabled val="1"/>
        </dgm:presLayoutVars>
      </dgm:prSet>
      <dgm:spPr/>
    </dgm:pt>
    <dgm:pt modelId="{E1D8911F-ACD4-40F8-91F8-E285D8C8375B}" type="pres">
      <dgm:prSet presAssocID="{9FAFE256-46B1-48B7-AF6D-C07AC6413CFF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1E8D9D24-E381-4A91-93CE-0F8D69C8C892}" type="pres">
      <dgm:prSet presAssocID="{9FAFE256-46B1-48B7-AF6D-C07AC6413CFF}" presName="connSite2" presStyleCnt="0"/>
      <dgm:spPr/>
    </dgm:pt>
  </dgm:ptLst>
  <dgm:cxnLst>
    <dgm:cxn modelId="{B032F402-C25C-46EF-A3F1-02654CA567AF}" type="presOf" srcId="{A6FA6F4A-8752-40E6-8EDB-CC591C7722FF}" destId="{D52E3F2E-A548-4565-B1C9-CEF08496C9F7}" srcOrd="0" destOrd="2" presId="urn:microsoft.com/office/officeart/2005/8/layout/hProcess4"/>
    <dgm:cxn modelId="{EAC3CF09-7177-42C5-890A-34C6ADAF51D5}" srcId="{9FAFE256-46B1-48B7-AF6D-C07AC6413CFF}" destId="{FE1DE721-45F6-41D2-B007-D3E52E8EC1B4}" srcOrd="0" destOrd="0" parTransId="{ABAE1C88-4186-49F7-814B-5BCB1CA11E01}" sibTransId="{0F4EFFBE-2260-4902-B76F-995E789F4B4C}"/>
    <dgm:cxn modelId="{77DB5E15-1768-45ED-A696-0901576B04F9}" srcId="{DEF23B4C-2EE4-4FB2-80A9-88FBAF397855}" destId="{A60B4C49-6807-4404-9802-45FE7EF34625}" srcOrd="3" destOrd="0" parTransId="{93F2DD44-BAC1-4B98-8DB5-296ABEC614E3}" sibTransId="{4D5A569E-AC9B-4CE3-B2FA-EA34E17CF0F8}"/>
    <dgm:cxn modelId="{9E19D417-EFB4-4001-B3C5-DD040548C257}" type="presOf" srcId="{CC0EB018-D5AE-41D1-8140-25E44CDB1043}" destId="{D52E3F2E-A548-4565-B1C9-CEF08496C9F7}" srcOrd="0" destOrd="1" presId="urn:microsoft.com/office/officeart/2005/8/layout/hProcess4"/>
    <dgm:cxn modelId="{BBEB191A-4AD9-44F1-9689-550ECBF9A832}" type="presOf" srcId="{CC0EB018-D5AE-41D1-8140-25E44CDB1043}" destId="{E2CBF4A1-5F96-4370-8F90-DCBCA0B75CCF}" srcOrd="1" destOrd="1" presId="urn:microsoft.com/office/officeart/2005/8/layout/hProcess4"/>
    <dgm:cxn modelId="{FF6C9C1E-D89B-4CDE-B92A-2AE217D9D01B}" type="presOf" srcId="{3B52CA07-FCBB-4189-B3EB-6F1DE2D70901}" destId="{DC6FC2EF-84AE-489D-81C7-42DB42151B62}" srcOrd="0" destOrd="0" presId="urn:microsoft.com/office/officeart/2005/8/layout/hProcess4"/>
    <dgm:cxn modelId="{6A74C622-2F79-411F-8EB4-1159B3526054}" type="presOf" srcId="{A60B4C49-6807-4404-9802-45FE7EF34625}" destId="{D52E3F2E-A548-4565-B1C9-CEF08496C9F7}" srcOrd="0" destOrd="3" presId="urn:microsoft.com/office/officeart/2005/8/layout/hProcess4"/>
    <dgm:cxn modelId="{0482C625-7E76-409E-9F0C-792BFC9F3FD8}" type="presOf" srcId="{88C8FA51-8405-4C41-8E99-BA2733ECF3F3}" destId="{8C27CAE7-A018-4715-A0E5-70C7879F8B73}" srcOrd="0" destOrd="2" presId="urn:microsoft.com/office/officeart/2005/8/layout/hProcess4"/>
    <dgm:cxn modelId="{0D301026-64D6-4A48-A83E-419F27EB94FB}" type="presOf" srcId="{FE1DE721-45F6-41D2-B007-D3E52E8EC1B4}" destId="{FA63D9C3-7C75-4F0A-85C3-EAAE0A824466}" srcOrd="1" destOrd="0" presId="urn:microsoft.com/office/officeart/2005/8/layout/hProcess4"/>
    <dgm:cxn modelId="{DE437B28-5F48-4A3F-84EA-D4AE52C43296}" type="presOf" srcId="{F99E3DBE-E6E4-456F-92F5-C81B1B61D968}" destId="{8C27CAE7-A018-4715-A0E5-70C7879F8B73}" srcOrd="0" destOrd="1" presId="urn:microsoft.com/office/officeart/2005/8/layout/hProcess4"/>
    <dgm:cxn modelId="{9996823C-4F91-4E72-849F-1250B73D92F0}" type="presOf" srcId="{F99E3DBE-E6E4-456F-92F5-C81B1B61D968}" destId="{FA63D9C3-7C75-4F0A-85C3-EAAE0A824466}" srcOrd="1" destOrd="1" presId="urn:microsoft.com/office/officeart/2005/8/layout/hProcess4"/>
    <dgm:cxn modelId="{94099A62-FCB4-491D-A3E6-D2083AD5F4ED}" srcId="{DEF23B4C-2EE4-4FB2-80A9-88FBAF397855}" destId="{CC0EB018-D5AE-41D1-8140-25E44CDB1043}" srcOrd="1" destOrd="0" parTransId="{FCDA24AA-61C0-4DCA-9173-4E10F864B2D0}" sibTransId="{1F4350AA-F3AE-4FAC-A6AE-A0B36B898883}"/>
    <dgm:cxn modelId="{DA164D44-447F-4C30-9F89-7506EE0C49A1}" srcId="{9FAFE256-46B1-48B7-AF6D-C07AC6413CFF}" destId="{F99E3DBE-E6E4-456F-92F5-C81B1B61D968}" srcOrd="1" destOrd="0" parTransId="{DE907539-5714-44B2-80BC-3C99B4630F05}" sibTransId="{7B920C05-5E94-4639-A950-829951B3BF2B}"/>
    <dgm:cxn modelId="{B8DFC768-551E-472B-BBA8-8F11E9BB34F9}" srcId="{DEF23B4C-2EE4-4FB2-80A9-88FBAF397855}" destId="{A6FA6F4A-8752-40E6-8EDB-CC591C7722FF}" srcOrd="2" destOrd="0" parTransId="{879467DA-02D1-43D9-965B-CAD464E4BDFD}" sibTransId="{0DBB50A5-7910-427D-BB77-1069878F30E5}"/>
    <dgm:cxn modelId="{F6AEDF49-54DF-4BDB-ACC9-B36B96EFBCD4}" type="presOf" srcId="{A6FA6F4A-8752-40E6-8EDB-CC591C7722FF}" destId="{E2CBF4A1-5F96-4370-8F90-DCBCA0B75CCF}" srcOrd="1" destOrd="2" presId="urn:microsoft.com/office/officeart/2005/8/layout/hProcess4"/>
    <dgm:cxn modelId="{F667B372-4D24-4134-B359-36E851330FAD}" type="presOf" srcId="{DEF23B4C-2EE4-4FB2-80A9-88FBAF397855}" destId="{42A112B8-7C89-4822-8CA4-6FE78EF297BB}" srcOrd="0" destOrd="0" presId="urn:microsoft.com/office/officeart/2005/8/layout/hProcess4"/>
    <dgm:cxn modelId="{BC16F872-A5F8-4809-B001-D169572CDEE9}" srcId="{3B52CA07-FCBB-4189-B3EB-6F1DE2D70901}" destId="{DEF23B4C-2EE4-4FB2-80A9-88FBAF397855}" srcOrd="0" destOrd="0" parTransId="{5693CDC9-AA57-49A8-874A-4A215457A181}" sibTransId="{90BE2AC9-1B15-4328-ADFE-DD81F5306543}"/>
    <dgm:cxn modelId="{01CC8555-0267-4901-971F-ED21B42EF915}" srcId="{DEF23B4C-2EE4-4FB2-80A9-88FBAF397855}" destId="{1C9D43D7-DAAD-4096-B298-00480B9F6AD7}" srcOrd="0" destOrd="0" parTransId="{CF36ED73-8464-4706-A375-EFD951922D96}" sibTransId="{679D9BBD-9AB8-4B47-B294-CE87DF551D14}"/>
    <dgm:cxn modelId="{E0C4D655-D2BC-4D9F-A54E-AFDE804D05D9}" type="presOf" srcId="{1C9D43D7-DAAD-4096-B298-00480B9F6AD7}" destId="{E2CBF4A1-5F96-4370-8F90-DCBCA0B75CCF}" srcOrd="1" destOrd="0" presId="urn:microsoft.com/office/officeart/2005/8/layout/hProcess4"/>
    <dgm:cxn modelId="{49F2E27C-4D15-4C4F-B626-46EAC14DA567}" type="presOf" srcId="{88C8FA51-8405-4C41-8E99-BA2733ECF3F3}" destId="{FA63D9C3-7C75-4F0A-85C3-EAAE0A824466}" srcOrd="1" destOrd="2" presId="urn:microsoft.com/office/officeart/2005/8/layout/hProcess4"/>
    <dgm:cxn modelId="{E58ED08C-A4A0-4B5A-9CCA-5F7D8438C179}" type="presOf" srcId="{A60B4C49-6807-4404-9802-45FE7EF34625}" destId="{E2CBF4A1-5F96-4370-8F90-DCBCA0B75CCF}" srcOrd="1" destOrd="3" presId="urn:microsoft.com/office/officeart/2005/8/layout/hProcess4"/>
    <dgm:cxn modelId="{7247AC9C-213E-4010-A121-7C48A2110B76}" type="presOf" srcId="{90BE2AC9-1B15-4328-ADFE-DD81F5306543}" destId="{B38A92AA-0D55-4E84-9221-A8523EF58911}" srcOrd="0" destOrd="0" presId="urn:microsoft.com/office/officeart/2005/8/layout/hProcess4"/>
    <dgm:cxn modelId="{36782BAD-EA07-4CFB-9E93-7372C7BB1A32}" type="presOf" srcId="{9FAFE256-46B1-48B7-AF6D-C07AC6413CFF}" destId="{E1D8911F-ACD4-40F8-91F8-E285D8C8375B}" srcOrd="0" destOrd="0" presId="urn:microsoft.com/office/officeart/2005/8/layout/hProcess4"/>
    <dgm:cxn modelId="{EE8CE8B1-1BFC-488A-9B23-5E86D8B04438}" type="presOf" srcId="{1C9D43D7-DAAD-4096-B298-00480B9F6AD7}" destId="{D52E3F2E-A548-4565-B1C9-CEF08496C9F7}" srcOrd="0" destOrd="0" presId="urn:microsoft.com/office/officeart/2005/8/layout/hProcess4"/>
    <dgm:cxn modelId="{136D1CC7-1047-4D5E-9A1D-755E3D228C46}" type="presOf" srcId="{FE1DE721-45F6-41D2-B007-D3E52E8EC1B4}" destId="{8C27CAE7-A018-4715-A0E5-70C7879F8B73}" srcOrd="0" destOrd="0" presId="urn:microsoft.com/office/officeart/2005/8/layout/hProcess4"/>
    <dgm:cxn modelId="{A7D135E3-2350-48C3-A0B3-A0067584DB77}" srcId="{9FAFE256-46B1-48B7-AF6D-C07AC6413CFF}" destId="{88C8FA51-8405-4C41-8E99-BA2733ECF3F3}" srcOrd="2" destOrd="0" parTransId="{D34547B3-2001-4BBC-AF11-3611706A0416}" sibTransId="{BFC95E4E-2A65-4DD1-8F41-53838965C754}"/>
    <dgm:cxn modelId="{81B0E0E3-503A-4BE2-A628-63A2F464545A}" srcId="{3B52CA07-FCBB-4189-B3EB-6F1DE2D70901}" destId="{9FAFE256-46B1-48B7-AF6D-C07AC6413CFF}" srcOrd="1" destOrd="0" parTransId="{FDE098A9-8787-4B88-8805-15777D91C2DE}" sibTransId="{3295D3E1-1AB7-403A-8A35-7EAB8DD1E92F}"/>
    <dgm:cxn modelId="{A3E2CA8F-015A-4370-A1E5-C0850C5A923B}" type="presParOf" srcId="{DC6FC2EF-84AE-489D-81C7-42DB42151B62}" destId="{68CBC805-61DC-4E47-A359-404175DB9401}" srcOrd="0" destOrd="0" presId="urn:microsoft.com/office/officeart/2005/8/layout/hProcess4"/>
    <dgm:cxn modelId="{889AC04D-0E4E-4FA5-A935-648865ED17E4}" type="presParOf" srcId="{DC6FC2EF-84AE-489D-81C7-42DB42151B62}" destId="{23C527D5-E550-43F2-8F23-5D8F53A12B3B}" srcOrd="1" destOrd="0" presId="urn:microsoft.com/office/officeart/2005/8/layout/hProcess4"/>
    <dgm:cxn modelId="{DB4EA1D4-0AC5-49BB-82C3-E2E55E25CE5A}" type="presParOf" srcId="{DC6FC2EF-84AE-489D-81C7-42DB42151B62}" destId="{023E1CED-98CA-4B2B-9104-ABEE0FE41BBC}" srcOrd="2" destOrd="0" presId="urn:microsoft.com/office/officeart/2005/8/layout/hProcess4"/>
    <dgm:cxn modelId="{23A7043E-7B3A-492C-BF59-EA35C9202A07}" type="presParOf" srcId="{023E1CED-98CA-4B2B-9104-ABEE0FE41BBC}" destId="{62124BC1-9D32-429E-B123-67D72755EF07}" srcOrd="0" destOrd="0" presId="urn:microsoft.com/office/officeart/2005/8/layout/hProcess4"/>
    <dgm:cxn modelId="{C5739E80-63F9-42E5-ADC2-F103032773F7}" type="presParOf" srcId="{62124BC1-9D32-429E-B123-67D72755EF07}" destId="{BD723D62-66CD-4A9F-9841-93718F108F5F}" srcOrd="0" destOrd="0" presId="urn:microsoft.com/office/officeart/2005/8/layout/hProcess4"/>
    <dgm:cxn modelId="{22BB3223-9561-4DDB-A53B-C7E5451223B5}" type="presParOf" srcId="{62124BC1-9D32-429E-B123-67D72755EF07}" destId="{D52E3F2E-A548-4565-B1C9-CEF08496C9F7}" srcOrd="1" destOrd="0" presId="urn:microsoft.com/office/officeart/2005/8/layout/hProcess4"/>
    <dgm:cxn modelId="{15AFD900-AD33-407C-9083-58302710C3B3}" type="presParOf" srcId="{62124BC1-9D32-429E-B123-67D72755EF07}" destId="{E2CBF4A1-5F96-4370-8F90-DCBCA0B75CCF}" srcOrd="2" destOrd="0" presId="urn:microsoft.com/office/officeart/2005/8/layout/hProcess4"/>
    <dgm:cxn modelId="{EB4D9970-71E7-4574-8445-1C7702047A2F}" type="presParOf" srcId="{62124BC1-9D32-429E-B123-67D72755EF07}" destId="{42A112B8-7C89-4822-8CA4-6FE78EF297BB}" srcOrd="3" destOrd="0" presId="urn:microsoft.com/office/officeart/2005/8/layout/hProcess4"/>
    <dgm:cxn modelId="{7C7E7AD8-7F64-473A-AD23-35764EDEFF2C}" type="presParOf" srcId="{62124BC1-9D32-429E-B123-67D72755EF07}" destId="{A80CE5D9-8319-416A-A1F2-C10152156FB3}" srcOrd="4" destOrd="0" presId="urn:microsoft.com/office/officeart/2005/8/layout/hProcess4"/>
    <dgm:cxn modelId="{E361B1F8-840D-4EE8-BFB9-BA6F61D232B7}" type="presParOf" srcId="{023E1CED-98CA-4B2B-9104-ABEE0FE41BBC}" destId="{B38A92AA-0D55-4E84-9221-A8523EF58911}" srcOrd="1" destOrd="0" presId="urn:microsoft.com/office/officeart/2005/8/layout/hProcess4"/>
    <dgm:cxn modelId="{C92B60D8-A6E9-4172-A3D1-A921A2B22569}" type="presParOf" srcId="{023E1CED-98CA-4B2B-9104-ABEE0FE41BBC}" destId="{4DE95ED7-4A5F-4F9C-A0FA-300D39D2A20F}" srcOrd="2" destOrd="0" presId="urn:microsoft.com/office/officeart/2005/8/layout/hProcess4"/>
    <dgm:cxn modelId="{4791CF42-34A5-4F67-A3A2-D7DEB71A3C06}" type="presParOf" srcId="{4DE95ED7-4A5F-4F9C-A0FA-300D39D2A20F}" destId="{E1A2F25B-44A3-4312-9944-522725054119}" srcOrd="0" destOrd="0" presId="urn:microsoft.com/office/officeart/2005/8/layout/hProcess4"/>
    <dgm:cxn modelId="{1B3ACDE2-726D-4228-A33A-34B9EEA9D2E4}" type="presParOf" srcId="{4DE95ED7-4A5F-4F9C-A0FA-300D39D2A20F}" destId="{8C27CAE7-A018-4715-A0E5-70C7879F8B73}" srcOrd="1" destOrd="0" presId="urn:microsoft.com/office/officeart/2005/8/layout/hProcess4"/>
    <dgm:cxn modelId="{51D62E86-123F-4160-9181-009BEAACDF99}" type="presParOf" srcId="{4DE95ED7-4A5F-4F9C-A0FA-300D39D2A20F}" destId="{FA63D9C3-7C75-4F0A-85C3-EAAE0A824466}" srcOrd="2" destOrd="0" presId="urn:microsoft.com/office/officeart/2005/8/layout/hProcess4"/>
    <dgm:cxn modelId="{547968F4-5A5D-4332-BCD9-E2E366F72E4A}" type="presParOf" srcId="{4DE95ED7-4A5F-4F9C-A0FA-300D39D2A20F}" destId="{E1D8911F-ACD4-40F8-91F8-E285D8C8375B}" srcOrd="3" destOrd="0" presId="urn:microsoft.com/office/officeart/2005/8/layout/hProcess4"/>
    <dgm:cxn modelId="{B46D721D-D43F-4098-8E7A-B2CAF618D3D3}" type="presParOf" srcId="{4DE95ED7-4A5F-4F9C-A0FA-300D39D2A20F}" destId="{1E8D9D24-E381-4A91-93CE-0F8D69C8C89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60000-073F-454F-B1F7-EA4B67BDCB5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8E82BBD-EE04-4F3E-9B81-9F06B04027B0}">
      <dgm:prSet phldrT="[Text]"/>
      <dgm:spPr/>
      <dgm:t>
        <a:bodyPr/>
        <a:lstStyle/>
        <a:p>
          <a:r>
            <a:rPr lang="en-SE" dirty="0">
              <a:solidFill>
                <a:schemeClr val="bg1"/>
              </a:solidFill>
              <a:latin typeface="Abadi"/>
            </a:rPr>
            <a:t>Request t</a:t>
          </a:r>
          <a:r>
            <a:rPr lang="en-US" dirty="0">
              <a:solidFill>
                <a:schemeClr val="bg1"/>
              </a:solidFill>
              <a:latin typeface="Abadi"/>
            </a:rPr>
            <a:t>he</a:t>
          </a:r>
          <a:r>
            <a:rPr lang="en-SE" dirty="0">
              <a:solidFill>
                <a:schemeClr val="bg1"/>
              </a:solidFill>
              <a:latin typeface="Abadi"/>
            </a:rPr>
            <a:t> launch webpage from its URL</a:t>
          </a:r>
          <a:endParaRPr lang="en-US" dirty="0">
            <a:solidFill>
              <a:schemeClr val="bg1"/>
            </a:solidFill>
          </a:endParaRPr>
        </a:p>
      </dgm:t>
    </dgm:pt>
    <dgm:pt modelId="{4FEC3232-69C7-4963-B91F-264AE7E4891B}" type="parTrans" cxnId="{5FA7BF52-36C8-45F7-8363-9EF8A8417815}">
      <dgm:prSet/>
      <dgm:spPr/>
      <dgm:t>
        <a:bodyPr/>
        <a:lstStyle/>
        <a:p>
          <a:endParaRPr lang="en-US"/>
        </a:p>
      </dgm:t>
    </dgm:pt>
    <dgm:pt modelId="{4E83BF2B-BEE0-495B-9340-F8A029E84878}" type="sibTrans" cxnId="{5FA7BF52-36C8-45F7-8363-9EF8A8417815}">
      <dgm:prSet/>
      <dgm:spPr/>
      <dgm:t>
        <a:bodyPr/>
        <a:lstStyle/>
        <a:p>
          <a:endParaRPr lang="en-US"/>
        </a:p>
      </dgm:t>
    </dgm:pt>
    <dgm:pt modelId="{F6E44CF8-DE3A-4ED7-B0E3-D3867A6B59E1}">
      <dgm:prSet phldrT="[Text]"/>
      <dgm:spPr/>
      <dgm:t>
        <a:bodyPr/>
        <a:lstStyle/>
        <a:p>
          <a:r>
            <a:rPr lang="en-SE" dirty="0">
              <a:solidFill>
                <a:schemeClr val="bg1"/>
              </a:solidFill>
              <a:latin typeface="Abadi"/>
            </a:rPr>
            <a:t>Extract all column names from the HTML table header</a:t>
          </a:r>
          <a:endParaRPr lang="en-US" dirty="0">
            <a:solidFill>
              <a:schemeClr val="bg1"/>
            </a:solidFill>
          </a:endParaRPr>
        </a:p>
      </dgm:t>
    </dgm:pt>
    <dgm:pt modelId="{A0FF088E-23B8-4AF7-BF59-61FD178BC371}" type="parTrans" cxnId="{EBA4F6CF-6498-4D8E-80EE-7F34FAA12348}">
      <dgm:prSet/>
      <dgm:spPr/>
      <dgm:t>
        <a:bodyPr/>
        <a:lstStyle/>
        <a:p>
          <a:endParaRPr lang="en-US"/>
        </a:p>
      </dgm:t>
    </dgm:pt>
    <dgm:pt modelId="{64CE1DE5-CF96-48D7-B52C-11E00908137C}" type="sibTrans" cxnId="{EBA4F6CF-6498-4D8E-80EE-7F34FAA12348}">
      <dgm:prSet/>
      <dgm:spPr/>
      <dgm:t>
        <a:bodyPr/>
        <a:lstStyle/>
        <a:p>
          <a:endParaRPr lang="en-US"/>
        </a:p>
      </dgm:t>
    </dgm:pt>
    <dgm:pt modelId="{0D1A8B84-01D3-45C5-B8E5-8B687B5E7A9A}">
      <dgm:prSet phldrT="[Text]"/>
      <dgm:spPr/>
      <dgm:t>
        <a:bodyPr/>
        <a:lstStyle/>
        <a:p>
          <a:r>
            <a:rPr lang="en-SE" dirty="0">
              <a:solidFill>
                <a:schemeClr val="bg1"/>
              </a:solidFill>
              <a:latin typeface="Abadi"/>
            </a:rPr>
            <a:t>Create a data frame by parsing the launch HTML tables</a:t>
          </a:r>
          <a:endParaRPr lang="en-US" dirty="0">
            <a:solidFill>
              <a:schemeClr val="bg1"/>
            </a:solidFill>
          </a:endParaRPr>
        </a:p>
      </dgm:t>
    </dgm:pt>
    <dgm:pt modelId="{87F7FE36-BE10-4378-ACB2-D554D950F183}" type="parTrans" cxnId="{E43F6510-53A4-4D00-97C8-EEB71DA8874B}">
      <dgm:prSet/>
      <dgm:spPr/>
      <dgm:t>
        <a:bodyPr/>
        <a:lstStyle/>
        <a:p>
          <a:endParaRPr lang="en-US"/>
        </a:p>
      </dgm:t>
    </dgm:pt>
    <dgm:pt modelId="{0FDAF11A-0751-4CE6-84B6-A1846510A565}" type="sibTrans" cxnId="{E43F6510-53A4-4D00-97C8-EEB71DA8874B}">
      <dgm:prSet/>
      <dgm:spPr/>
      <dgm:t>
        <a:bodyPr/>
        <a:lstStyle/>
        <a:p>
          <a:endParaRPr lang="en-US"/>
        </a:p>
      </dgm:t>
    </dgm:pt>
    <dgm:pt modelId="{40278618-BD1E-4087-9290-67792BBE7D3E}" type="pres">
      <dgm:prSet presAssocID="{9A260000-073F-454F-B1F7-EA4B67BDCB5A}" presName="linearFlow" presStyleCnt="0">
        <dgm:presLayoutVars>
          <dgm:resizeHandles val="exact"/>
        </dgm:presLayoutVars>
      </dgm:prSet>
      <dgm:spPr/>
    </dgm:pt>
    <dgm:pt modelId="{DA6C6EE1-18AA-41B3-B011-8B6EE8EAD172}" type="pres">
      <dgm:prSet presAssocID="{08E82BBD-EE04-4F3E-9B81-9F06B04027B0}" presName="node" presStyleLbl="node1" presStyleIdx="0" presStyleCnt="3" custScaleX="184541">
        <dgm:presLayoutVars>
          <dgm:bulletEnabled val="1"/>
        </dgm:presLayoutVars>
      </dgm:prSet>
      <dgm:spPr/>
    </dgm:pt>
    <dgm:pt modelId="{8B522B94-1217-4670-9F29-BAC60BEFF80A}" type="pres">
      <dgm:prSet presAssocID="{4E83BF2B-BEE0-495B-9340-F8A029E84878}" presName="sibTrans" presStyleLbl="sibTrans2D1" presStyleIdx="0" presStyleCnt="2"/>
      <dgm:spPr/>
    </dgm:pt>
    <dgm:pt modelId="{B6315B8A-E4D3-4C9C-BD74-183C60F31ADF}" type="pres">
      <dgm:prSet presAssocID="{4E83BF2B-BEE0-495B-9340-F8A029E84878}" presName="connectorText" presStyleLbl="sibTrans2D1" presStyleIdx="0" presStyleCnt="2"/>
      <dgm:spPr/>
    </dgm:pt>
    <dgm:pt modelId="{177754E4-27CE-4B25-8C81-60B598812DE5}" type="pres">
      <dgm:prSet presAssocID="{F6E44CF8-DE3A-4ED7-B0E3-D3867A6B59E1}" presName="node" presStyleLbl="node1" presStyleIdx="1" presStyleCnt="3" custScaleX="182416">
        <dgm:presLayoutVars>
          <dgm:bulletEnabled val="1"/>
        </dgm:presLayoutVars>
      </dgm:prSet>
      <dgm:spPr/>
    </dgm:pt>
    <dgm:pt modelId="{EEC4C8D1-2070-4143-BBA9-F341FD16F22F}" type="pres">
      <dgm:prSet presAssocID="{64CE1DE5-CF96-48D7-B52C-11E00908137C}" presName="sibTrans" presStyleLbl="sibTrans2D1" presStyleIdx="1" presStyleCnt="2"/>
      <dgm:spPr/>
    </dgm:pt>
    <dgm:pt modelId="{0DDB4FF9-07DB-4D5F-8826-74E483B6EC54}" type="pres">
      <dgm:prSet presAssocID="{64CE1DE5-CF96-48D7-B52C-11E00908137C}" presName="connectorText" presStyleLbl="sibTrans2D1" presStyleIdx="1" presStyleCnt="2"/>
      <dgm:spPr/>
    </dgm:pt>
    <dgm:pt modelId="{490EFC00-B6B3-4849-AC9A-BECB22C7FB7B}" type="pres">
      <dgm:prSet presAssocID="{0D1A8B84-01D3-45C5-B8E5-8B687B5E7A9A}" presName="node" presStyleLbl="node1" presStyleIdx="2" presStyleCnt="3" custScaleX="180999">
        <dgm:presLayoutVars>
          <dgm:bulletEnabled val="1"/>
        </dgm:presLayoutVars>
      </dgm:prSet>
      <dgm:spPr/>
    </dgm:pt>
  </dgm:ptLst>
  <dgm:cxnLst>
    <dgm:cxn modelId="{F9AF9D09-CEB2-45F1-A9B0-808601A4504F}" type="presOf" srcId="{F6E44CF8-DE3A-4ED7-B0E3-D3867A6B59E1}" destId="{177754E4-27CE-4B25-8C81-60B598812DE5}" srcOrd="0" destOrd="0" presId="urn:microsoft.com/office/officeart/2005/8/layout/process2"/>
    <dgm:cxn modelId="{E43F6510-53A4-4D00-97C8-EEB71DA8874B}" srcId="{9A260000-073F-454F-B1F7-EA4B67BDCB5A}" destId="{0D1A8B84-01D3-45C5-B8E5-8B687B5E7A9A}" srcOrd="2" destOrd="0" parTransId="{87F7FE36-BE10-4378-ACB2-D554D950F183}" sibTransId="{0FDAF11A-0751-4CE6-84B6-A1846510A565}"/>
    <dgm:cxn modelId="{FB8E6720-4428-40E9-A03E-7474C901BDDD}" type="presOf" srcId="{4E83BF2B-BEE0-495B-9340-F8A029E84878}" destId="{8B522B94-1217-4670-9F29-BAC60BEFF80A}" srcOrd="0" destOrd="0" presId="urn:microsoft.com/office/officeart/2005/8/layout/process2"/>
    <dgm:cxn modelId="{C809744A-9D62-48D2-A747-94783A09EC4F}" type="presOf" srcId="{64CE1DE5-CF96-48D7-B52C-11E00908137C}" destId="{EEC4C8D1-2070-4143-BBA9-F341FD16F22F}" srcOrd="0" destOrd="0" presId="urn:microsoft.com/office/officeart/2005/8/layout/process2"/>
    <dgm:cxn modelId="{5119E66A-09ED-4E58-8BE7-26E82A81270A}" type="presOf" srcId="{0D1A8B84-01D3-45C5-B8E5-8B687B5E7A9A}" destId="{490EFC00-B6B3-4849-AC9A-BECB22C7FB7B}" srcOrd="0" destOrd="0" presId="urn:microsoft.com/office/officeart/2005/8/layout/process2"/>
    <dgm:cxn modelId="{C3FDA24C-7FEA-4599-A821-3AA461F7EE16}" type="presOf" srcId="{9A260000-073F-454F-B1F7-EA4B67BDCB5A}" destId="{40278618-BD1E-4087-9290-67792BBE7D3E}" srcOrd="0" destOrd="0" presId="urn:microsoft.com/office/officeart/2005/8/layout/process2"/>
    <dgm:cxn modelId="{5FA7BF52-36C8-45F7-8363-9EF8A8417815}" srcId="{9A260000-073F-454F-B1F7-EA4B67BDCB5A}" destId="{08E82BBD-EE04-4F3E-9B81-9F06B04027B0}" srcOrd="0" destOrd="0" parTransId="{4FEC3232-69C7-4963-B91F-264AE7E4891B}" sibTransId="{4E83BF2B-BEE0-495B-9340-F8A029E84878}"/>
    <dgm:cxn modelId="{6EB4747A-EFA2-4929-9B44-2502D918869B}" type="presOf" srcId="{64CE1DE5-CF96-48D7-B52C-11E00908137C}" destId="{0DDB4FF9-07DB-4D5F-8826-74E483B6EC54}" srcOrd="1" destOrd="0" presId="urn:microsoft.com/office/officeart/2005/8/layout/process2"/>
    <dgm:cxn modelId="{C1FBABAC-0270-4803-93DF-0804BF621B8C}" type="presOf" srcId="{4E83BF2B-BEE0-495B-9340-F8A029E84878}" destId="{B6315B8A-E4D3-4C9C-BD74-183C60F31ADF}" srcOrd="1" destOrd="0" presId="urn:microsoft.com/office/officeart/2005/8/layout/process2"/>
    <dgm:cxn modelId="{81594DC4-9BCD-44F3-AFAF-720C1EC8EF1A}" type="presOf" srcId="{08E82BBD-EE04-4F3E-9B81-9F06B04027B0}" destId="{DA6C6EE1-18AA-41B3-B011-8B6EE8EAD172}" srcOrd="0" destOrd="0" presId="urn:microsoft.com/office/officeart/2005/8/layout/process2"/>
    <dgm:cxn modelId="{EBA4F6CF-6498-4D8E-80EE-7F34FAA12348}" srcId="{9A260000-073F-454F-B1F7-EA4B67BDCB5A}" destId="{F6E44CF8-DE3A-4ED7-B0E3-D3867A6B59E1}" srcOrd="1" destOrd="0" parTransId="{A0FF088E-23B8-4AF7-BF59-61FD178BC371}" sibTransId="{64CE1DE5-CF96-48D7-B52C-11E00908137C}"/>
    <dgm:cxn modelId="{F375D31A-660A-4713-ABF5-C62D3FA5F0A9}" type="presParOf" srcId="{40278618-BD1E-4087-9290-67792BBE7D3E}" destId="{DA6C6EE1-18AA-41B3-B011-8B6EE8EAD172}" srcOrd="0" destOrd="0" presId="urn:microsoft.com/office/officeart/2005/8/layout/process2"/>
    <dgm:cxn modelId="{11B8FA37-6DEA-45E0-B132-345AE26F7F80}" type="presParOf" srcId="{40278618-BD1E-4087-9290-67792BBE7D3E}" destId="{8B522B94-1217-4670-9F29-BAC60BEFF80A}" srcOrd="1" destOrd="0" presId="urn:microsoft.com/office/officeart/2005/8/layout/process2"/>
    <dgm:cxn modelId="{482A3D59-B372-4B3E-8926-0FFC4A09AF88}" type="presParOf" srcId="{8B522B94-1217-4670-9F29-BAC60BEFF80A}" destId="{B6315B8A-E4D3-4C9C-BD74-183C60F31ADF}" srcOrd="0" destOrd="0" presId="urn:microsoft.com/office/officeart/2005/8/layout/process2"/>
    <dgm:cxn modelId="{5FEF7A31-C9EB-4A9F-A3DC-1223CC18E8D6}" type="presParOf" srcId="{40278618-BD1E-4087-9290-67792BBE7D3E}" destId="{177754E4-27CE-4B25-8C81-60B598812DE5}" srcOrd="2" destOrd="0" presId="urn:microsoft.com/office/officeart/2005/8/layout/process2"/>
    <dgm:cxn modelId="{968D306F-8222-4530-BD8D-033E63DF2082}" type="presParOf" srcId="{40278618-BD1E-4087-9290-67792BBE7D3E}" destId="{EEC4C8D1-2070-4143-BBA9-F341FD16F22F}" srcOrd="3" destOrd="0" presId="urn:microsoft.com/office/officeart/2005/8/layout/process2"/>
    <dgm:cxn modelId="{3BE0B97E-571F-4B48-9093-A72CD675DF14}" type="presParOf" srcId="{EEC4C8D1-2070-4143-BBA9-F341FD16F22F}" destId="{0DDB4FF9-07DB-4D5F-8826-74E483B6EC54}" srcOrd="0" destOrd="0" presId="urn:microsoft.com/office/officeart/2005/8/layout/process2"/>
    <dgm:cxn modelId="{0139F7A0-35A8-4545-8C6D-AF0FBD46844C}" type="presParOf" srcId="{40278618-BD1E-4087-9290-67792BBE7D3E}" destId="{490EFC00-B6B3-4849-AC9A-BECB22C7FB7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4875CA-839C-4E63-B2CB-BEC841733215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16D2D3-F414-4890-9A89-38C481148DBB}">
      <dgm:prSet phldrT="[Text]"/>
      <dgm:spPr/>
      <dgm:t>
        <a:bodyPr/>
        <a:lstStyle/>
        <a:p>
          <a:r>
            <a:rPr lang="en-SE" dirty="0"/>
            <a:t>Calculate</a:t>
          </a:r>
          <a:endParaRPr lang="en-US" dirty="0"/>
        </a:p>
      </dgm:t>
    </dgm:pt>
    <dgm:pt modelId="{FF816E6C-DDB0-4F96-BDE6-CC45997893F3}" type="parTrans" cxnId="{F83EF2A2-0A25-4AC1-8F4D-7F3B6453F81A}">
      <dgm:prSet/>
      <dgm:spPr/>
      <dgm:t>
        <a:bodyPr/>
        <a:lstStyle/>
        <a:p>
          <a:endParaRPr lang="en-US"/>
        </a:p>
      </dgm:t>
    </dgm:pt>
    <dgm:pt modelId="{402C3A99-196D-499B-AB44-38D07204CD6E}" type="sibTrans" cxnId="{F83EF2A2-0A25-4AC1-8F4D-7F3B6453F81A}">
      <dgm:prSet/>
      <dgm:spPr/>
      <dgm:t>
        <a:bodyPr/>
        <a:lstStyle/>
        <a:p>
          <a:endParaRPr lang="en-US"/>
        </a:p>
      </dgm:t>
    </dgm:pt>
    <dgm:pt modelId="{3953A46E-C1D0-49E8-8986-98726621E0DA}">
      <dgm:prSet phldrT="[Text]"/>
      <dgm:spPr/>
      <dgm:t>
        <a:bodyPr/>
        <a:lstStyle/>
        <a:p>
          <a:r>
            <a:rPr lang="en-US" dirty="0"/>
            <a:t>N</a:t>
          </a:r>
          <a:r>
            <a:rPr lang="en-SE" dirty="0" err="1"/>
            <a:t>br</a:t>
          </a:r>
          <a:r>
            <a:rPr lang="en-SE" dirty="0"/>
            <a:t> of launches on each site</a:t>
          </a:r>
          <a:endParaRPr lang="en-US" dirty="0"/>
        </a:p>
      </dgm:t>
    </dgm:pt>
    <dgm:pt modelId="{850440C0-A20A-4564-AEBB-466222955216}" type="parTrans" cxnId="{2A0FA946-746C-4C22-8C57-994E692D5D43}">
      <dgm:prSet/>
      <dgm:spPr/>
      <dgm:t>
        <a:bodyPr/>
        <a:lstStyle/>
        <a:p>
          <a:endParaRPr lang="en-US"/>
        </a:p>
      </dgm:t>
    </dgm:pt>
    <dgm:pt modelId="{30878349-5D15-460D-B629-124CAA8E5AB2}" type="sibTrans" cxnId="{2A0FA946-746C-4C22-8C57-994E692D5D43}">
      <dgm:prSet/>
      <dgm:spPr/>
      <dgm:t>
        <a:bodyPr/>
        <a:lstStyle/>
        <a:p>
          <a:endParaRPr lang="en-US"/>
        </a:p>
      </dgm:t>
    </dgm:pt>
    <dgm:pt modelId="{90957595-6690-41F1-A178-99BB46A8B1F4}">
      <dgm:prSet phldrT="[Text]"/>
      <dgm:spPr/>
      <dgm:t>
        <a:bodyPr/>
        <a:lstStyle/>
        <a:p>
          <a:r>
            <a:rPr lang="en-SE" dirty="0" err="1"/>
            <a:t>Nbr</a:t>
          </a:r>
          <a:r>
            <a:rPr lang="en-SE" dirty="0"/>
            <a:t> and occurrence of each orbit</a:t>
          </a:r>
          <a:endParaRPr lang="en-US" dirty="0"/>
        </a:p>
      </dgm:t>
    </dgm:pt>
    <dgm:pt modelId="{215F300B-3F23-4AB3-AA17-586BFF4666D8}" type="parTrans" cxnId="{51313B4B-109B-4714-9CA4-548793D9D28D}">
      <dgm:prSet/>
      <dgm:spPr/>
      <dgm:t>
        <a:bodyPr/>
        <a:lstStyle/>
        <a:p>
          <a:endParaRPr lang="en-US"/>
        </a:p>
      </dgm:t>
    </dgm:pt>
    <dgm:pt modelId="{21E719AF-6089-4BEC-892D-C36753C57730}" type="sibTrans" cxnId="{51313B4B-109B-4714-9CA4-548793D9D28D}">
      <dgm:prSet/>
      <dgm:spPr/>
      <dgm:t>
        <a:bodyPr/>
        <a:lstStyle/>
        <a:p>
          <a:endParaRPr lang="en-US"/>
        </a:p>
      </dgm:t>
    </dgm:pt>
    <dgm:pt modelId="{1D7AD1BB-585C-40E2-811D-76DDE6D83757}">
      <dgm:prSet phldrT="[Text]"/>
      <dgm:spPr/>
      <dgm:t>
        <a:bodyPr/>
        <a:lstStyle/>
        <a:p>
          <a:r>
            <a:rPr lang="en-SE" dirty="0"/>
            <a:t>Landing outcome Label</a:t>
          </a:r>
          <a:endParaRPr lang="en-US" dirty="0"/>
        </a:p>
      </dgm:t>
    </dgm:pt>
    <dgm:pt modelId="{1AB3A63A-615F-45CC-8392-F766F2BC4A41}" type="parTrans" cxnId="{B90E8CE0-9691-478B-BC68-632FCB4CDAFE}">
      <dgm:prSet/>
      <dgm:spPr/>
      <dgm:t>
        <a:bodyPr/>
        <a:lstStyle/>
        <a:p>
          <a:endParaRPr lang="en-US"/>
        </a:p>
      </dgm:t>
    </dgm:pt>
    <dgm:pt modelId="{A5B1369F-DA74-44AD-94CA-9ECC463471DF}" type="sibTrans" cxnId="{B90E8CE0-9691-478B-BC68-632FCB4CDAFE}">
      <dgm:prSet/>
      <dgm:spPr/>
      <dgm:t>
        <a:bodyPr/>
        <a:lstStyle/>
        <a:p>
          <a:endParaRPr lang="en-US"/>
        </a:p>
      </dgm:t>
    </dgm:pt>
    <dgm:pt modelId="{C4DB9F17-5978-4BFB-AE01-FB5A1A400B38}">
      <dgm:prSet phldrT="[Text]"/>
      <dgm:spPr/>
      <dgm:t>
        <a:bodyPr/>
        <a:lstStyle/>
        <a:p>
          <a:r>
            <a:rPr lang="en-SE" dirty="0"/>
            <a:t>Compare </a:t>
          </a:r>
          <a:r>
            <a:rPr lang="en-SE" dirty="0" err="1"/>
            <a:t>bad_outcome</a:t>
          </a:r>
          <a:r>
            <a:rPr lang="en-SE" dirty="0"/>
            <a:t> with the total Outcome</a:t>
          </a:r>
          <a:endParaRPr lang="en-US" dirty="0"/>
        </a:p>
      </dgm:t>
    </dgm:pt>
    <dgm:pt modelId="{FADABEA2-76ED-459C-ACF9-C07E60455746}" type="parTrans" cxnId="{08D9170E-0B5A-4282-87A9-A7517B6C5272}">
      <dgm:prSet/>
      <dgm:spPr/>
      <dgm:t>
        <a:bodyPr/>
        <a:lstStyle/>
        <a:p>
          <a:endParaRPr lang="en-US"/>
        </a:p>
      </dgm:t>
    </dgm:pt>
    <dgm:pt modelId="{F6C74133-042D-402D-83AF-DC9C8AF4BB17}" type="sibTrans" cxnId="{08D9170E-0B5A-4282-87A9-A7517B6C5272}">
      <dgm:prSet/>
      <dgm:spPr/>
      <dgm:t>
        <a:bodyPr/>
        <a:lstStyle/>
        <a:p>
          <a:endParaRPr lang="en-US"/>
        </a:p>
      </dgm:t>
    </dgm:pt>
    <dgm:pt modelId="{8E018E5D-7BCC-4300-BB2E-0AB3328C2F0E}">
      <dgm:prSet phldrT="[Text]"/>
      <dgm:spPr/>
      <dgm:t>
        <a:bodyPr/>
        <a:lstStyle/>
        <a:p>
          <a:r>
            <a:rPr lang="en-SE" dirty="0"/>
            <a:t>Create a list of </a:t>
          </a:r>
          <a:r>
            <a:rPr lang="en-SE" dirty="0" err="1"/>
            <a:t>landing_class</a:t>
          </a:r>
          <a:r>
            <a:rPr lang="en-SE" dirty="0"/>
            <a:t> depending on the outcome result</a:t>
          </a:r>
          <a:endParaRPr lang="en-US" dirty="0"/>
        </a:p>
      </dgm:t>
    </dgm:pt>
    <dgm:pt modelId="{F48E97CC-6DFC-4571-B9B1-8DF5C23DE991}" type="parTrans" cxnId="{208943F6-504F-429E-9FAE-CB2B4016B223}">
      <dgm:prSet/>
      <dgm:spPr/>
      <dgm:t>
        <a:bodyPr/>
        <a:lstStyle/>
        <a:p>
          <a:endParaRPr lang="en-US"/>
        </a:p>
      </dgm:t>
    </dgm:pt>
    <dgm:pt modelId="{F789EF24-DF7E-41AD-A1CF-CF8098A095D6}" type="sibTrans" cxnId="{208943F6-504F-429E-9FAE-CB2B4016B223}">
      <dgm:prSet/>
      <dgm:spPr/>
      <dgm:t>
        <a:bodyPr/>
        <a:lstStyle/>
        <a:p>
          <a:endParaRPr lang="en-US"/>
        </a:p>
      </dgm:t>
    </dgm:pt>
    <dgm:pt modelId="{3A47563A-A37B-4C04-AA41-7FE694FAD583}">
      <dgm:prSet phldrT="[Text]"/>
      <dgm:spPr/>
      <dgm:t>
        <a:bodyPr/>
        <a:lstStyle/>
        <a:p>
          <a:r>
            <a:rPr lang="en-SE" dirty="0" err="1"/>
            <a:t>Nbr</a:t>
          </a:r>
          <a:r>
            <a:rPr lang="en-SE" dirty="0"/>
            <a:t> and occur</a:t>
          </a:r>
          <a:r>
            <a:rPr lang="en-US" dirty="0"/>
            <a:t>r</a:t>
          </a:r>
          <a:r>
            <a:rPr lang="en-SE" dirty="0" err="1"/>
            <a:t>ence</a:t>
          </a:r>
          <a:r>
            <a:rPr lang="en-SE" dirty="0"/>
            <a:t> of missing outcome per orbit type</a:t>
          </a:r>
          <a:endParaRPr lang="en-US" dirty="0"/>
        </a:p>
      </dgm:t>
    </dgm:pt>
    <dgm:pt modelId="{57D2DC75-FB79-414E-8BA7-6CF12001F224}" type="parTrans" cxnId="{D0FE890A-8057-4BCC-997F-ECE04D4A7EB1}">
      <dgm:prSet/>
      <dgm:spPr/>
      <dgm:t>
        <a:bodyPr/>
        <a:lstStyle/>
        <a:p>
          <a:endParaRPr lang="en-US"/>
        </a:p>
      </dgm:t>
    </dgm:pt>
    <dgm:pt modelId="{AC072D79-6462-44BF-832F-7413378FFFC3}" type="sibTrans" cxnId="{D0FE890A-8057-4BCC-997F-ECE04D4A7EB1}">
      <dgm:prSet/>
      <dgm:spPr/>
      <dgm:t>
        <a:bodyPr/>
        <a:lstStyle/>
        <a:p>
          <a:endParaRPr lang="en-US"/>
        </a:p>
      </dgm:t>
    </dgm:pt>
    <dgm:pt modelId="{28E7232C-BD16-4E70-9555-36ECEFE22683}">
      <dgm:prSet phldrT="[Text]"/>
      <dgm:spPr/>
      <dgm:t>
        <a:bodyPr/>
        <a:lstStyle/>
        <a:p>
          <a:r>
            <a:rPr lang="en-US" dirty="0"/>
            <a:t>A</a:t>
          </a:r>
          <a:r>
            <a:rPr lang="en-SE" dirty="0" err="1"/>
            <a:t>ppend</a:t>
          </a:r>
          <a:r>
            <a:rPr lang="en-SE" dirty="0"/>
            <a:t> the list back to the or</a:t>
          </a:r>
          <a:r>
            <a:rPr lang="en-US" dirty="0" err="1"/>
            <a:t>i</a:t>
          </a:r>
          <a:r>
            <a:rPr lang="en-SE" dirty="0" err="1"/>
            <a:t>ginal</a:t>
          </a:r>
          <a:r>
            <a:rPr lang="en-SE" dirty="0"/>
            <a:t> data frame</a:t>
          </a:r>
          <a:endParaRPr lang="en-US" dirty="0"/>
        </a:p>
      </dgm:t>
    </dgm:pt>
    <dgm:pt modelId="{4FA24831-A26D-490B-8E09-CA91BA767E15}" type="parTrans" cxnId="{37D19D8C-57DD-4EBF-B81A-87F14C22250F}">
      <dgm:prSet/>
      <dgm:spPr/>
      <dgm:t>
        <a:bodyPr/>
        <a:lstStyle/>
        <a:p>
          <a:endParaRPr lang="en-US"/>
        </a:p>
      </dgm:t>
    </dgm:pt>
    <dgm:pt modelId="{4F5F01FD-BE05-48A2-9B6A-02682E375058}" type="sibTrans" cxnId="{37D19D8C-57DD-4EBF-B81A-87F14C22250F}">
      <dgm:prSet/>
      <dgm:spPr/>
      <dgm:t>
        <a:bodyPr/>
        <a:lstStyle/>
        <a:p>
          <a:endParaRPr lang="en-US"/>
        </a:p>
      </dgm:t>
    </dgm:pt>
    <dgm:pt modelId="{BE366593-E233-4DF8-A963-D71A6A118F0C}" type="pres">
      <dgm:prSet presAssocID="{E94875CA-839C-4E63-B2CB-BEC841733215}" presName="theList" presStyleCnt="0">
        <dgm:presLayoutVars>
          <dgm:dir/>
          <dgm:animLvl val="lvl"/>
          <dgm:resizeHandles val="exact"/>
        </dgm:presLayoutVars>
      </dgm:prSet>
      <dgm:spPr/>
    </dgm:pt>
    <dgm:pt modelId="{7753DB0E-A6A0-4741-A227-FB3D8EEC3B4D}" type="pres">
      <dgm:prSet presAssocID="{8A16D2D3-F414-4890-9A89-38C481148DBB}" presName="compNode" presStyleCnt="0"/>
      <dgm:spPr/>
    </dgm:pt>
    <dgm:pt modelId="{940A0B45-E059-4656-AAF2-29354ABC6813}" type="pres">
      <dgm:prSet presAssocID="{8A16D2D3-F414-4890-9A89-38C481148DBB}" presName="noGeometry" presStyleCnt="0"/>
      <dgm:spPr/>
    </dgm:pt>
    <dgm:pt modelId="{69497A69-1388-48DF-B5CD-C185733AA577}" type="pres">
      <dgm:prSet presAssocID="{8A16D2D3-F414-4890-9A89-38C481148DBB}" presName="childTextVisible" presStyleLbl="bgAccFollowNode1" presStyleIdx="0" presStyleCnt="2" custScaleX="167389">
        <dgm:presLayoutVars>
          <dgm:bulletEnabled val="1"/>
        </dgm:presLayoutVars>
      </dgm:prSet>
      <dgm:spPr/>
    </dgm:pt>
    <dgm:pt modelId="{9EF7CADB-8621-435D-8AD1-DF1DCFBCAC10}" type="pres">
      <dgm:prSet presAssocID="{8A16D2D3-F414-4890-9A89-38C481148DBB}" presName="childTextHidden" presStyleLbl="bgAccFollowNode1" presStyleIdx="0" presStyleCnt="2"/>
      <dgm:spPr/>
    </dgm:pt>
    <dgm:pt modelId="{5CA82C4B-0371-4C5E-AF80-6E338564E13A}" type="pres">
      <dgm:prSet presAssocID="{8A16D2D3-F414-4890-9A89-38C481148DBB}" presName="parentText" presStyleLbl="node1" presStyleIdx="0" presStyleCnt="2" custLinFactNeighborX="-65089" custLinFactNeighborY="-1350">
        <dgm:presLayoutVars>
          <dgm:chMax val="1"/>
          <dgm:bulletEnabled val="1"/>
        </dgm:presLayoutVars>
      </dgm:prSet>
      <dgm:spPr/>
    </dgm:pt>
    <dgm:pt modelId="{88323BC1-2CE2-4EE0-B299-EAC553E18685}" type="pres">
      <dgm:prSet presAssocID="{8A16D2D3-F414-4890-9A89-38C481148DBB}" presName="aSpace" presStyleCnt="0"/>
      <dgm:spPr/>
    </dgm:pt>
    <dgm:pt modelId="{8F9F04B2-632C-4078-A9F6-CAE39FE5DD5E}" type="pres">
      <dgm:prSet presAssocID="{1D7AD1BB-585C-40E2-811D-76DDE6D83757}" presName="compNode" presStyleCnt="0"/>
      <dgm:spPr/>
    </dgm:pt>
    <dgm:pt modelId="{845D38B5-60F5-454B-943A-C455971BF26D}" type="pres">
      <dgm:prSet presAssocID="{1D7AD1BB-585C-40E2-811D-76DDE6D83757}" presName="noGeometry" presStyleCnt="0"/>
      <dgm:spPr/>
    </dgm:pt>
    <dgm:pt modelId="{7DEBAA12-AC7F-494B-9D57-B9D1CA96662F}" type="pres">
      <dgm:prSet presAssocID="{1D7AD1BB-585C-40E2-811D-76DDE6D83757}" presName="childTextVisible" presStyleLbl="bgAccFollowNode1" presStyleIdx="1" presStyleCnt="2" custScaleX="153990" custLinFactNeighborX="24607">
        <dgm:presLayoutVars>
          <dgm:bulletEnabled val="1"/>
        </dgm:presLayoutVars>
      </dgm:prSet>
      <dgm:spPr/>
    </dgm:pt>
    <dgm:pt modelId="{961C45FF-CF5C-4155-87B8-FA65618E0CC8}" type="pres">
      <dgm:prSet presAssocID="{1D7AD1BB-585C-40E2-811D-76DDE6D83757}" presName="childTextHidden" presStyleLbl="bgAccFollowNode1" presStyleIdx="1" presStyleCnt="2"/>
      <dgm:spPr/>
    </dgm:pt>
    <dgm:pt modelId="{856E1EE4-2E5E-4A9C-8AEC-6529F602E4DB}" type="pres">
      <dgm:prSet presAssocID="{1D7AD1BB-585C-40E2-811D-76DDE6D83757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DC28F903-4722-43EE-B979-9D5B7C0706B0}" type="presOf" srcId="{3953A46E-C1D0-49E8-8986-98726621E0DA}" destId="{69497A69-1388-48DF-B5CD-C185733AA577}" srcOrd="0" destOrd="0" presId="urn:microsoft.com/office/officeart/2005/8/layout/hProcess6"/>
    <dgm:cxn modelId="{12502107-22A1-4648-8884-FA00141F8987}" type="presOf" srcId="{C4DB9F17-5978-4BFB-AE01-FB5A1A400B38}" destId="{961C45FF-CF5C-4155-87B8-FA65618E0CC8}" srcOrd="1" destOrd="0" presId="urn:microsoft.com/office/officeart/2005/8/layout/hProcess6"/>
    <dgm:cxn modelId="{9C767408-A17B-443F-869C-6501916279FD}" type="presOf" srcId="{90957595-6690-41F1-A178-99BB46A8B1F4}" destId="{9EF7CADB-8621-435D-8AD1-DF1DCFBCAC10}" srcOrd="1" destOrd="1" presId="urn:microsoft.com/office/officeart/2005/8/layout/hProcess6"/>
    <dgm:cxn modelId="{D0FE890A-8057-4BCC-997F-ECE04D4A7EB1}" srcId="{8A16D2D3-F414-4890-9A89-38C481148DBB}" destId="{3A47563A-A37B-4C04-AA41-7FE694FAD583}" srcOrd="2" destOrd="0" parTransId="{57D2DC75-FB79-414E-8BA7-6CF12001F224}" sibTransId="{AC072D79-6462-44BF-832F-7413378FFFC3}"/>
    <dgm:cxn modelId="{8ACD160E-905A-42C4-A150-8CC85A8399EC}" type="presOf" srcId="{1D7AD1BB-585C-40E2-811D-76DDE6D83757}" destId="{856E1EE4-2E5E-4A9C-8AEC-6529F602E4DB}" srcOrd="0" destOrd="0" presId="urn:microsoft.com/office/officeart/2005/8/layout/hProcess6"/>
    <dgm:cxn modelId="{08D9170E-0B5A-4282-87A9-A7517B6C5272}" srcId="{1D7AD1BB-585C-40E2-811D-76DDE6D83757}" destId="{C4DB9F17-5978-4BFB-AE01-FB5A1A400B38}" srcOrd="0" destOrd="0" parTransId="{FADABEA2-76ED-459C-ACF9-C07E60455746}" sibTransId="{F6C74133-042D-402D-83AF-DC9C8AF4BB17}"/>
    <dgm:cxn modelId="{B275CE1D-03A0-473E-84DF-A6FA97164DCC}" type="presOf" srcId="{C4DB9F17-5978-4BFB-AE01-FB5A1A400B38}" destId="{7DEBAA12-AC7F-494B-9D57-B9D1CA96662F}" srcOrd="0" destOrd="0" presId="urn:microsoft.com/office/officeart/2005/8/layout/hProcess6"/>
    <dgm:cxn modelId="{082C3C5D-22D9-423F-86FA-6A007702D4C4}" type="presOf" srcId="{90957595-6690-41F1-A178-99BB46A8B1F4}" destId="{69497A69-1388-48DF-B5CD-C185733AA577}" srcOrd="0" destOrd="1" presId="urn:microsoft.com/office/officeart/2005/8/layout/hProcess6"/>
    <dgm:cxn modelId="{2A0FA946-746C-4C22-8C57-994E692D5D43}" srcId="{8A16D2D3-F414-4890-9A89-38C481148DBB}" destId="{3953A46E-C1D0-49E8-8986-98726621E0DA}" srcOrd="0" destOrd="0" parTransId="{850440C0-A20A-4564-AEBB-466222955216}" sibTransId="{30878349-5D15-460D-B629-124CAA8E5AB2}"/>
    <dgm:cxn modelId="{68903668-7144-4E79-A7CE-D3C1FEEA7792}" type="presOf" srcId="{3A47563A-A37B-4C04-AA41-7FE694FAD583}" destId="{69497A69-1388-48DF-B5CD-C185733AA577}" srcOrd="0" destOrd="2" presId="urn:microsoft.com/office/officeart/2005/8/layout/hProcess6"/>
    <dgm:cxn modelId="{51313B4B-109B-4714-9CA4-548793D9D28D}" srcId="{8A16D2D3-F414-4890-9A89-38C481148DBB}" destId="{90957595-6690-41F1-A178-99BB46A8B1F4}" srcOrd="1" destOrd="0" parTransId="{215F300B-3F23-4AB3-AA17-586BFF4666D8}" sibTransId="{21E719AF-6089-4BEC-892D-C36753C57730}"/>
    <dgm:cxn modelId="{8BE4E44C-5EFF-4041-B64E-CD7A71187555}" type="presOf" srcId="{E94875CA-839C-4E63-B2CB-BEC841733215}" destId="{BE366593-E233-4DF8-A963-D71A6A118F0C}" srcOrd="0" destOrd="0" presId="urn:microsoft.com/office/officeart/2005/8/layout/hProcess6"/>
    <dgm:cxn modelId="{BE42904D-9458-4B73-9E7A-2798D1494298}" type="presOf" srcId="{8E018E5D-7BCC-4300-BB2E-0AB3328C2F0E}" destId="{961C45FF-CF5C-4155-87B8-FA65618E0CC8}" srcOrd="1" destOrd="1" presId="urn:microsoft.com/office/officeart/2005/8/layout/hProcess6"/>
    <dgm:cxn modelId="{A00B957E-8C2F-4167-A1EF-9384F2414532}" type="presOf" srcId="{3A47563A-A37B-4C04-AA41-7FE694FAD583}" destId="{9EF7CADB-8621-435D-8AD1-DF1DCFBCAC10}" srcOrd="1" destOrd="2" presId="urn:microsoft.com/office/officeart/2005/8/layout/hProcess6"/>
    <dgm:cxn modelId="{7D096F80-95AF-4D56-A2DA-3DF4449A06D7}" type="presOf" srcId="{28E7232C-BD16-4E70-9555-36ECEFE22683}" destId="{7DEBAA12-AC7F-494B-9D57-B9D1CA96662F}" srcOrd="0" destOrd="2" presId="urn:microsoft.com/office/officeart/2005/8/layout/hProcess6"/>
    <dgm:cxn modelId="{37D19D8C-57DD-4EBF-B81A-87F14C22250F}" srcId="{1D7AD1BB-585C-40E2-811D-76DDE6D83757}" destId="{28E7232C-BD16-4E70-9555-36ECEFE22683}" srcOrd="2" destOrd="0" parTransId="{4FA24831-A26D-490B-8E09-CA91BA767E15}" sibTransId="{4F5F01FD-BE05-48A2-9B6A-02682E375058}"/>
    <dgm:cxn modelId="{F83EF2A2-0A25-4AC1-8F4D-7F3B6453F81A}" srcId="{E94875CA-839C-4E63-B2CB-BEC841733215}" destId="{8A16D2D3-F414-4890-9A89-38C481148DBB}" srcOrd="0" destOrd="0" parTransId="{FF816E6C-DDB0-4F96-BDE6-CC45997893F3}" sibTransId="{402C3A99-196D-499B-AB44-38D07204CD6E}"/>
    <dgm:cxn modelId="{6B7193C6-E4CF-43CE-9BFC-CD75DBBA639F}" type="presOf" srcId="{8A16D2D3-F414-4890-9A89-38C481148DBB}" destId="{5CA82C4B-0371-4C5E-AF80-6E338564E13A}" srcOrd="0" destOrd="0" presId="urn:microsoft.com/office/officeart/2005/8/layout/hProcess6"/>
    <dgm:cxn modelId="{F7AB5FD4-D020-4378-A2F3-AB2E6248E5FD}" type="presOf" srcId="{28E7232C-BD16-4E70-9555-36ECEFE22683}" destId="{961C45FF-CF5C-4155-87B8-FA65618E0CC8}" srcOrd="1" destOrd="2" presId="urn:microsoft.com/office/officeart/2005/8/layout/hProcess6"/>
    <dgm:cxn modelId="{B90E8CE0-9691-478B-BC68-632FCB4CDAFE}" srcId="{E94875CA-839C-4E63-B2CB-BEC841733215}" destId="{1D7AD1BB-585C-40E2-811D-76DDE6D83757}" srcOrd="1" destOrd="0" parTransId="{1AB3A63A-615F-45CC-8392-F766F2BC4A41}" sibTransId="{A5B1369F-DA74-44AD-94CA-9ECC463471DF}"/>
    <dgm:cxn modelId="{208943F6-504F-429E-9FAE-CB2B4016B223}" srcId="{1D7AD1BB-585C-40E2-811D-76DDE6D83757}" destId="{8E018E5D-7BCC-4300-BB2E-0AB3328C2F0E}" srcOrd="1" destOrd="0" parTransId="{F48E97CC-6DFC-4571-B9B1-8DF5C23DE991}" sibTransId="{F789EF24-DF7E-41AD-A1CF-CF8098A095D6}"/>
    <dgm:cxn modelId="{9555A4F6-5441-484B-A9EE-2FCD838E116E}" type="presOf" srcId="{3953A46E-C1D0-49E8-8986-98726621E0DA}" destId="{9EF7CADB-8621-435D-8AD1-DF1DCFBCAC10}" srcOrd="1" destOrd="0" presId="urn:microsoft.com/office/officeart/2005/8/layout/hProcess6"/>
    <dgm:cxn modelId="{E95BEFFB-05CA-4B65-875A-57726FC569ED}" type="presOf" srcId="{8E018E5D-7BCC-4300-BB2E-0AB3328C2F0E}" destId="{7DEBAA12-AC7F-494B-9D57-B9D1CA96662F}" srcOrd="0" destOrd="1" presId="urn:microsoft.com/office/officeart/2005/8/layout/hProcess6"/>
    <dgm:cxn modelId="{B0AB4F13-9B22-4175-A63B-DEB469EA337A}" type="presParOf" srcId="{BE366593-E233-4DF8-A963-D71A6A118F0C}" destId="{7753DB0E-A6A0-4741-A227-FB3D8EEC3B4D}" srcOrd="0" destOrd="0" presId="urn:microsoft.com/office/officeart/2005/8/layout/hProcess6"/>
    <dgm:cxn modelId="{70E0D0AF-9818-4759-95ED-7C3701E23C84}" type="presParOf" srcId="{7753DB0E-A6A0-4741-A227-FB3D8EEC3B4D}" destId="{940A0B45-E059-4656-AAF2-29354ABC6813}" srcOrd="0" destOrd="0" presId="urn:microsoft.com/office/officeart/2005/8/layout/hProcess6"/>
    <dgm:cxn modelId="{5EFB637F-BB6E-4D71-AE4C-A5B402B2ADF0}" type="presParOf" srcId="{7753DB0E-A6A0-4741-A227-FB3D8EEC3B4D}" destId="{69497A69-1388-48DF-B5CD-C185733AA577}" srcOrd="1" destOrd="0" presId="urn:microsoft.com/office/officeart/2005/8/layout/hProcess6"/>
    <dgm:cxn modelId="{AA694E79-083F-4523-BE0A-974B1956CCE1}" type="presParOf" srcId="{7753DB0E-A6A0-4741-A227-FB3D8EEC3B4D}" destId="{9EF7CADB-8621-435D-8AD1-DF1DCFBCAC10}" srcOrd="2" destOrd="0" presId="urn:microsoft.com/office/officeart/2005/8/layout/hProcess6"/>
    <dgm:cxn modelId="{CB02452C-1B66-4CF5-B521-D9EFF9DB98B5}" type="presParOf" srcId="{7753DB0E-A6A0-4741-A227-FB3D8EEC3B4D}" destId="{5CA82C4B-0371-4C5E-AF80-6E338564E13A}" srcOrd="3" destOrd="0" presId="urn:microsoft.com/office/officeart/2005/8/layout/hProcess6"/>
    <dgm:cxn modelId="{E1B8B9DA-B50C-448C-BE9A-83533B674E48}" type="presParOf" srcId="{BE366593-E233-4DF8-A963-D71A6A118F0C}" destId="{88323BC1-2CE2-4EE0-B299-EAC553E18685}" srcOrd="1" destOrd="0" presId="urn:microsoft.com/office/officeart/2005/8/layout/hProcess6"/>
    <dgm:cxn modelId="{7499114E-A657-425D-B722-DE696052ECC2}" type="presParOf" srcId="{BE366593-E233-4DF8-A963-D71A6A118F0C}" destId="{8F9F04B2-632C-4078-A9F6-CAE39FE5DD5E}" srcOrd="2" destOrd="0" presId="urn:microsoft.com/office/officeart/2005/8/layout/hProcess6"/>
    <dgm:cxn modelId="{EC216B6C-4671-456B-89D6-3A66887CEC33}" type="presParOf" srcId="{8F9F04B2-632C-4078-A9F6-CAE39FE5DD5E}" destId="{845D38B5-60F5-454B-943A-C455971BF26D}" srcOrd="0" destOrd="0" presId="urn:microsoft.com/office/officeart/2005/8/layout/hProcess6"/>
    <dgm:cxn modelId="{32104711-F8D9-4002-B548-2F7DB3B2EE0E}" type="presParOf" srcId="{8F9F04B2-632C-4078-A9F6-CAE39FE5DD5E}" destId="{7DEBAA12-AC7F-494B-9D57-B9D1CA96662F}" srcOrd="1" destOrd="0" presId="urn:microsoft.com/office/officeart/2005/8/layout/hProcess6"/>
    <dgm:cxn modelId="{C39EC2F1-DC6B-4F10-8109-F05CC2F63305}" type="presParOf" srcId="{8F9F04B2-632C-4078-A9F6-CAE39FE5DD5E}" destId="{961C45FF-CF5C-4155-87B8-FA65618E0CC8}" srcOrd="2" destOrd="0" presId="urn:microsoft.com/office/officeart/2005/8/layout/hProcess6"/>
    <dgm:cxn modelId="{42E76B03-164A-4E3E-9572-2D4C8AC2D572}" type="presParOf" srcId="{8F9F04B2-632C-4078-A9F6-CAE39FE5DD5E}" destId="{856E1EE4-2E5E-4A9C-8AEC-6529F602E4D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44691-79E6-418C-9E5B-D379DC7EBD7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2B896C-0AB4-496E-9746-36D743872E59}">
      <dgm:prSet phldrT="[Text]"/>
      <dgm:spPr/>
      <dgm:t>
        <a:bodyPr/>
        <a:lstStyle/>
        <a:p>
          <a:r>
            <a:rPr lang="en-SE" dirty="0"/>
            <a:t>Data </a:t>
          </a:r>
          <a:r>
            <a:rPr lang="en-SE" dirty="0" err="1"/>
            <a:t>Wragling</a:t>
          </a:r>
          <a:endParaRPr lang="en-US" dirty="0"/>
        </a:p>
      </dgm:t>
    </dgm:pt>
    <dgm:pt modelId="{85F8974A-26D9-496C-AFA7-F37B9EE3DB23}" type="parTrans" cxnId="{522C49BE-FCAD-49BC-AB99-4A4977DD54D1}">
      <dgm:prSet/>
      <dgm:spPr/>
      <dgm:t>
        <a:bodyPr/>
        <a:lstStyle/>
        <a:p>
          <a:endParaRPr lang="en-US"/>
        </a:p>
      </dgm:t>
    </dgm:pt>
    <dgm:pt modelId="{46C2EDB0-06E4-4260-AE58-D7EE9BF99C5B}" type="sibTrans" cxnId="{522C49BE-FCAD-49BC-AB99-4A4977DD54D1}">
      <dgm:prSet/>
      <dgm:spPr/>
      <dgm:t>
        <a:bodyPr/>
        <a:lstStyle/>
        <a:p>
          <a:endParaRPr lang="en-US"/>
        </a:p>
      </dgm:t>
    </dgm:pt>
    <dgm:pt modelId="{463CEA03-1DA0-4D5E-A3E4-DF1E205AAB6B}">
      <dgm:prSet phldrT="[Text]"/>
      <dgm:spPr/>
      <dgm:t>
        <a:bodyPr/>
        <a:lstStyle/>
        <a:p>
          <a:r>
            <a:rPr lang="en-US" dirty="0"/>
            <a:t>L</a:t>
          </a:r>
          <a:r>
            <a:rPr lang="en-SE" dirty="0" err="1"/>
            <a:t>oad</a:t>
          </a:r>
          <a:r>
            <a:rPr lang="en-SE" dirty="0"/>
            <a:t> data frame</a:t>
          </a:r>
          <a:endParaRPr lang="en-US" dirty="0"/>
        </a:p>
      </dgm:t>
    </dgm:pt>
    <dgm:pt modelId="{EA9F9B51-1B31-461F-A665-5CFF76F2AA5A}" type="parTrans" cxnId="{9C937A18-25B2-451B-9ADE-DEFDF9AA6377}">
      <dgm:prSet/>
      <dgm:spPr/>
      <dgm:t>
        <a:bodyPr/>
        <a:lstStyle/>
        <a:p>
          <a:endParaRPr lang="en-US"/>
        </a:p>
      </dgm:t>
    </dgm:pt>
    <dgm:pt modelId="{4865E5DF-8F29-49CB-A340-550205F3BB84}" type="sibTrans" cxnId="{9C937A18-25B2-451B-9ADE-DEFDF9AA6377}">
      <dgm:prSet/>
      <dgm:spPr/>
      <dgm:t>
        <a:bodyPr/>
        <a:lstStyle/>
        <a:p>
          <a:endParaRPr lang="en-US"/>
        </a:p>
      </dgm:t>
    </dgm:pt>
    <dgm:pt modelId="{2DC83C4D-D2D2-4C68-8831-E4A4E05A03AD}">
      <dgm:prSet phldrT="[Text]"/>
      <dgm:spPr/>
      <dgm:t>
        <a:bodyPr/>
        <a:lstStyle/>
        <a:p>
          <a:r>
            <a:rPr lang="en-SE" dirty="0"/>
            <a:t>Create  </a:t>
          </a:r>
          <a:r>
            <a:rPr lang="en-SE" dirty="0" err="1"/>
            <a:t>numpy</a:t>
          </a:r>
          <a:r>
            <a:rPr lang="en-SE" dirty="0"/>
            <a:t> array from Column Class</a:t>
          </a:r>
          <a:endParaRPr lang="en-US" dirty="0"/>
        </a:p>
      </dgm:t>
    </dgm:pt>
    <dgm:pt modelId="{8FE40033-CC2B-46B2-B046-2CDB8CF116F4}" type="parTrans" cxnId="{2A7E51B0-7860-4804-A805-4673A8F5DCC7}">
      <dgm:prSet/>
      <dgm:spPr/>
      <dgm:t>
        <a:bodyPr/>
        <a:lstStyle/>
        <a:p>
          <a:endParaRPr lang="en-US"/>
        </a:p>
      </dgm:t>
    </dgm:pt>
    <dgm:pt modelId="{0B903F39-5EE8-4493-9A52-B7D25FED7275}" type="sibTrans" cxnId="{2A7E51B0-7860-4804-A805-4673A8F5DCC7}">
      <dgm:prSet/>
      <dgm:spPr/>
      <dgm:t>
        <a:bodyPr/>
        <a:lstStyle/>
        <a:p>
          <a:endParaRPr lang="en-US"/>
        </a:p>
      </dgm:t>
    </dgm:pt>
    <dgm:pt modelId="{84BEF1A8-0A62-43BF-B481-4D2002332CDB}">
      <dgm:prSet phldrT="[Text]"/>
      <dgm:spPr/>
      <dgm:t>
        <a:bodyPr/>
        <a:lstStyle/>
        <a:p>
          <a:r>
            <a:rPr lang="en-SE" dirty="0"/>
            <a:t>Model</a:t>
          </a:r>
          <a:endParaRPr lang="en-US" dirty="0"/>
        </a:p>
      </dgm:t>
    </dgm:pt>
    <dgm:pt modelId="{DBAEE4E6-5E63-407F-ABDD-73D93FDCB0D2}" type="parTrans" cxnId="{DA647110-E67B-4BE4-A099-B5B12EF62FC4}">
      <dgm:prSet/>
      <dgm:spPr/>
      <dgm:t>
        <a:bodyPr/>
        <a:lstStyle/>
        <a:p>
          <a:endParaRPr lang="en-US"/>
        </a:p>
      </dgm:t>
    </dgm:pt>
    <dgm:pt modelId="{230E9F93-61E4-4FD3-BD55-0DC8975DBB9A}" type="sibTrans" cxnId="{DA647110-E67B-4BE4-A099-B5B12EF62FC4}">
      <dgm:prSet/>
      <dgm:spPr/>
      <dgm:t>
        <a:bodyPr/>
        <a:lstStyle/>
        <a:p>
          <a:endParaRPr lang="en-US"/>
        </a:p>
      </dgm:t>
    </dgm:pt>
    <dgm:pt modelId="{35D9F395-0208-4575-95EC-64235167ED77}">
      <dgm:prSet phldrT="[Text]"/>
      <dgm:spPr/>
      <dgm:t>
        <a:bodyPr/>
        <a:lstStyle/>
        <a:p>
          <a:r>
            <a:rPr lang="en-SE" dirty="0"/>
            <a:t>Prepare data training set &amp; test set</a:t>
          </a:r>
          <a:endParaRPr lang="en-US" dirty="0"/>
        </a:p>
      </dgm:t>
    </dgm:pt>
    <dgm:pt modelId="{6315D386-89F7-4A31-97FD-21599FE7918C}" type="parTrans" cxnId="{E4C5C282-64F2-4518-9007-FC3C86B9FC21}">
      <dgm:prSet/>
      <dgm:spPr/>
      <dgm:t>
        <a:bodyPr/>
        <a:lstStyle/>
        <a:p>
          <a:endParaRPr lang="en-US"/>
        </a:p>
      </dgm:t>
    </dgm:pt>
    <dgm:pt modelId="{D042FF40-B2D6-43B7-AD26-B56AF9F6DCBB}" type="sibTrans" cxnId="{E4C5C282-64F2-4518-9007-FC3C86B9FC21}">
      <dgm:prSet/>
      <dgm:spPr/>
      <dgm:t>
        <a:bodyPr/>
        <a:lstStyle/>
        <a:p>
          <a:endParaRPr lang="en-US"/>
        </a:p>
      </dgm:t>
    </dgm:pt>
    <dgm:pt modelId="{375935B8-F699-4533-9B16-5418B4B818B2}">
      <dgm:prSet phldrT="[Text]"/>
      <dgm:spPr/>
      <dgm:t>
        <a:bodyPr/>
        <a:lstStyle/>
        <a:p>
          <a:r>
            <a:rPr lang="en-SE" dirty="0"/>
            <a:t>Build model using </a:t>
          </a:r>
          <a:r>
            <a:rPr lang="en-US" b="0" i="0" dirty="0"/>
            <a:t>support vector machine</a:t>
          </a:r>
          <a:r>
            <a:rPr lang="en-SE" dirty="0"/>
            <a:t>, evaluate and show accuracy</a:t>
          </a:r>
          <a:endParaRPr lang="en-US" dirty="0"/>
        </a:p>
      </dgm:t>
    </dgm:pt>
    <dgm:pt modelId="{CB8FCC88-6445-4F66-B6A6-A12E3764426B}" type="parTrans" cxnId="{FEFE5898-BE27-4B47-A959-2B2246518731}">
      <dgm:prSet/>
      <dgm:spPr/>
      <dgm:t>
        <a:bodyPr/>
        <a:lstStyle/>
        <a:p>
          <a:endParaRPr lang="en-US"/>
        </a:p>
      </dgm:t>
    </dgm:pt>
    <dgm:pt modelId="{78998EB4-F836-4330-B816-D336ADEF0455}" type="sibTrans" cxnId="{FEFE5898-BE27-4B47-A959-2B2246518731}">
      <dgm:prSet/>
      <dgm:spPr/>
      <dgm:t>
        <a:bodyPr/>
        <a:lstStyle/>
        <a:p>
          <a:endParaRPr lang="en-US"/>
        </a:p>
      </dgm:t>
    </dgm:pt>
    <dgm:pt modelId="{3738C454-7D02-4351-AABD-36F29D1BBF8C}">
      <dgm:prSet phldrT="[Text]"/>
      <dgm:spPr/>
      <dgm:t>
        <a:bodyPr/>
        <a:lstStyle/>
        <a:p>
          <a:r>
            <a:rPr lang="en-SE" dirty="0" err="1"/>
            <a:t>standardazation</a:t>
          </a:r>
          <a:endParaRPr lang="en-US" dirty="0"/>
        </a:p>
      </dgm:t>
    </dgm:pt>
    <dgm:pt modelId="{6EC99748-97FC-405F-8B38-2A5A486A1A36}" type="parTrans" cxnId="{2CD6BC4F-53D2-4D74-8EBF-BFBFBDEE0D96}">
      <dgm:prSet/>
      <dgm:spPr/>
      <dgm:t>
        <a:bodyPr/>
        <a:lstStyle/>
        <a:p>
          <a:endParaRPr lang="en-US"/>
        </a:p>
      </dgm:t>
    </dgm:pt>
    <dgm:pt modelId="{E2F94D54-0E6E-4C13-AFAA-B6A3373848D1}" type="sibTrans" cxnId="{2CD6BC4F-53D2-4D74-8EBF-BFBFBDEE0D96}">
      <dgm:prSet/>
      <dgm:spPr/>
      <dgm:t>
        <a:bodyPr/>
        <a:lstStyle/>
        <a:p>
          <a:endParaRPr lang="en-US"/>
        </a:p>
      </dgm:t>
    </dgm:pt>
    <dgm:pt modelId="{A42C167D-C60B-4BF8-A3F5-1C0B613C8E8E}">
      <dgm:prSet phldrT="[Text]"/>
      <dgm:spPr/>
      <dgm:t>
        <a:bodyPr/>
        <a:lstStyle/>
        <a:p>
          <a:r>
            <a:rPr lang="en-SE" dirty="0"/>
            <a:t>Build model using Logistic Regression, evaluate and show accuracy</a:t>
          </a:r>
          <a:endParaRPr lang="en-US" dirty="0"/>
        </a:p>
      </dgm:t>
    </dgm:pt>
    <dgm:pt modelId="{F6843005-842F-4A11-9ECD-BDCF49E69D24}" type="parTrans" cxnId="{54F39EB4-6098-46B9-B791-7629A696481C}">
      <dgm:prSet/>
      <dgm:spPr/>
      <dgm:t>
        <a:bodyPr/>
        <a:lstStyle/>
        <a:p>
          <a:endParaRPr lang="en-US"/>
        </a:p>
      </dgm:t>
    </dgm:pt>
    <dgm:pt modelId="{0BC7AB70-3030-4EC4-A307-E1F3C9CD283A}" type="sibTrans" cxnId="{54F39EB4-6098-46B9-B791-7629A696481C}">
      <dgm:prSet/>
      <dgm:spPr/>
      <dgm:t>
        <a:bodyPr/>
        <a:lstStyle/>
        <a:p>
          <a:endParaRPr lang="en-US"/>
        </a:p>
      </dgm:t>
    </dgm:pt>
    <dgm:pt modelId="{0FF44C08-40B6-49FE-8708-63F0EA602B25}">
      <dgm:prSet phldrT="[Text]"/>
      <dgm:spPr/>
      <dgm:t>
        <a:bodyPr/>
        <a:lstStyle/>
        <a:p>
          <a:r>
            <a:rPr lang="en-SE" dirty="0"/>
            <a:t>Build model using </a:t>
          </a:r>
          <a:r>
            <a:rPr lang="en-US" b="0" i="0" dirty="0"/>
            <a:t>decision tree classifier</a:t>
          </a:r>
          <a:r>
            <a:rPr lang="en-SE" dirty="0"/>
            <a:t>, evaluate and show accuracy</a:t>
          </a:r>
          <a:endParaRPr lang="en-US" dirty="0"/>
        </a:p>
      </dgm:t>
    </dgm:pt>
    <dgm:pt modelId="{CE0AB829-2978-4AC5-801D-3731D043BA36}" type="parTrans" cxnId="{B8C4E51A-080C-4DEA-998B-87088FB2B52B}">
      <dgm:prSet/>
      <dgm:spPr/>
      <dgm:t>
        <a:bodyPr/>
        <a:lstStyle/>
        <a:p>
          <a:endParaRPr lang="en-US"/>
        </a:p>
      </dgm:t>
    </dgm:pt>
    <dgm:pt modelId="{C7B9652E-2E9A-497C-982D-567D495DDFAA}" type="sibTrans" cxnId="{B8C4E51A-080C-4DEA-998B-87088FB2B52B}">
      <dgm:prSet/>
      <dgm:spPr/>
      <dgm:t>
        <a:bodyPr/>
        <a:lstStyle/>
        <a:p>
          <a:endParaRPr lang="en-US"/>
        </a:p>
      </dgm:t>
    </dgm:pt>
    <dgm:pt modelId="{EADBBC1A-BA3A-4B2E-82B6-04163F763D21}">
      <dgm:prSet phldrT="[Text]"/>
      <dgm:spPr/>
      <dgm:t>
        <a:bodyPr/>
        <a:lstStyle/>
        <a:p>
          <a:r>
            <a:rPr lang="en-SE" dirty="0"/>
            <a:t>Build model using </a:t>
          </a:r>
          <a:r>
            <a:rPr lang="en-US" b="0" i="0" dirty="0"/>
            <a:t>k nearest neighbors</a:t>
          </a:r>
          <a:r>
            <a:rPr lang="en-SE" dirty="0"/>
            <a:t>, evaluate and show accuracy</a:t>
          </a:r>
          <a:endParaRPr lang="en-US" dirty="0"/>
        </a:p>
      </dgm:t>
    </dgm:pt>
    <dgm:pt modelId="{5C03C9F3-D0B8-4F8F-AB44-EEA5F480878C}" type="parTrans" cxnId="{EC7B632A-5547-431F-B09A-B06EB3C7FB4A}">
      <dgm:prSet/>
      <dgm:spPr/>
      <dgm:t>
        <a:bodyPr/>
        <a:lstStyle/>
        <a:p>
          <a:endParaRPr lang="en-US"/>
        </a:p>
      </dgm:t>
    </dgm:pt>
    <dgm:pt modelId="{6FB06F81-59AD-4930-9E97-3E6546059280}" type="sibTrans" cxnId="{EC7B632A-5547-431F-B09A-B06EB3C7FB4A}">
      <dgm:prSet/>
      <dgm:spPr/>
      <dgm:t>
        <a:bodyPr/>
        <a:lstStyle/>
        <a:p>
          <a:endParaRPr lang="en-US"/>
        </a:p>
      </dgm:t>
    </dgm:pt>
    <dgm:pt modelId="{C019D000-E7A7-4698-ACA8-0FDF7A840133}" type="pres">
      <dgm:prSet presAssocID="{BF144691-79E6-418C-9E5B-D379DC7EBD70}" presName="theList" presStyleCnt="0">
        <dgm:presLayoutVars>
          <dgm:dir/>
          <dgm:animLvl val="lvl"/>
          <dgm:resizeHandles val="exact"/>
        </dgm:presLayoutVars>
      </dgm:prSet>
      <dgm:spPr/>
    </dgm:pt>
    <dgm:pt modelId="{169B0629-5279-451A-BFC8-9850550118CD}" type="pres">
      <dgm:prSet presAssocID="{FF2B896C-0AB4-496E-9746-36D743872E59}" presName="compNode" presStyleCnt="0"/>
      <dgm:spPr/>
    </dgm:pt>
    <dgm:pt modelId="{CD62E1FF-8765-4E06-9048-542038D3E876}" type="pres">
      <dgm:prSet presAssocID="{FF2B896C-0AB4-496E-9746-36D743872E59}" presName="noGeometry" presStyleCnt="0"/>
      <dgm:spPr/>
    </dgm:pt>
    <dgm:pt modelId="{B51E5643-EB95-4894-82C5-7D27D4798B17}" type="pres">
      <dgm:prSet presAssocID="{FF2B896C-0AB4-496E-9746-36D743872E59}" presName="childTextVisible" presStyleLbl="bgAccFollowNode1" presStyleIdx="0" presStyleCnt="2">
        <dgm:presLayoutVars>
          <dgm:bulletEnabled val="1"/>
        </dgm:presLayoutVars>
      </dgm:prSet>
      <dgm:spPr/>
    </dgm:pt>
    <dgm:pt modelId="{A7CBD40D-D5BE-4269-9972-4C5706ACFC65}" type="pres">
      <dgm:prSet presAssocID="{FF2B896C-0AB4-496E-9746-36D743872E59}" presName="childTextHidden" presStyleLbl="bgAccFollowNode1" presStyleIdx="0" presStyleCnt="2"/>
      <dgm:spPr/>
    </dgm:pt>
    <dgm:pt modelId="{30A18E70-6438-4EDC-9A2F-73DB4DF43309}" type="pres">
      <dgm:prSet presAssocID="{FF2B896C-0AB4-496E-9746-36D743872E5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EAF7738-B455-49BC-9B84-775A1D1C6123}" type="pres">
      <dgm:prSet presAssocID="{FF2B896C-0AB4-496E-9746-36D743872E59}" presName="aSpace" presStyleCnt="0"/>
      <dgm:spPr/>
    </dgm:pt>
    <dgm:pt modelId="{694ADFDC-6F45-4BA7-89F6-3E1871E6FC94}" type="pres">
      <dgm:prSet presAssocID="{84BEF1A8-0A62-43BF-B481-4D2002332CDB}" presName="compNode" presStyleCnt="0"/>
      <dgm:spPr/>
    </dgm:pt>
    <dgm:pt modelId="{F5D79790-4227-48A1-8602-AA46DA64AB03}" type="pres">
      <dgm:prSet presAssocID="{84BEF1A8-0A62-43BF-B481-4D2002332CDB}" presName="noGeometry" presStyleCnt="0"/>
      <dgm:spPr/>
    </dgm:pt>
    <dgm:pt modelId="{3B6C67F4-A704-4A00-A2D7-A7075BAEFF5A}" type="pres">
      <dgm:prSet presAssocID="{84BEF1A8-0A62-43BF-B481-4D2002332CDB}" presName="childTextVisible" presStyleLbl="bgAccFollowNode1" presStyleIdx="1" presStyleCnt="2">
        <dgm:presLayoutVars>
          <dgm:bulletEnabled val="1"/>
        </dgm:presLayoutVars>
      </dgm:prSet>
      <dgm:spPr/>
    </dgm:pt>
    <dgm:pt modelId="{4630890D-90F5-4C6C-ABA3-79BF89CF7F4B}" type="pres">
      <dgm:prSet presAssocID="{84BEF1A8-0A62-43BF-B481-4D2002332CDB}" presName="childTextHidden" presStyleLbl="bgAccFollowNode1" presStyleIdx="1" presStyleCnt="2"/>
      <dgm:spPr/>
    </dgm:pt>
    <dgm:pt modelId="{8C4B06D7-0734-4D31-AEC6-9633DF4E6D09}" type="pres">
      <dgm:prSet presAssocID="{84BEF1A8-0A62-43BF-B481-4D2002332CDB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DA647110-E67B-4BE4-A099-B5B12EF62FC4}" srcId="{BF144691-79E6-418C-9E5B-D379DC7EBD70}" destId="{84BEF1A8-0A62-43BF-B481-4D2002332CDB}" srcOrd="1" destOrd="0" parTransId="{DBAEE4E6-5E63-407F-ABDD-73D93FDCB0D2}" sibTransId="{230E9F93-61E4-4FD3-BD55-0DC8975DBB9A}"/>
    <dgm:cxn modelId="{9C937A18-25B2-451B-9ADE-DEFDF9AA6377}" srcId="{FF2B896C-0AB4-496E-9746-36D743872E59}" destId="{463CEA03-1DA0-4D5E-A3E4-DF1E205AAB6B}" srcOrd="0" destOrd="0" parTransId="{EA9F9B51-1B31-461F-A665-5CFF76F2AA5A}" sibTransId="{4865E5DF-8F29-49CB-A340-550205F3BB84}"/>
    <dgm:cxn modelId="{B8C4E51A-080C-4DEA-998B-87088FB2B52B}" srcId="{84BEF1A8-0A62-43BF-B481-4D2002332CDB}" destId="{0FF44C08-40B6-49FE-8708-63F0EA602B25}" srcOrd="3" destOrd="0" parTransId="{CE0AB829-2978-4AC5-801D-3731D043BA36}" sibTransId="{C7B9652E-2E9A-497C-982D-567D495DDFAA}"/>
    <dgm:cxn modelId="{7893A928-3807-4544-8B10-5B706B854F19}" type="presOf" srcId="{FF2B896C-0AB4-496E-9746-36D743872E59}" destId="{30A18E70-6438-4EDC-9A2F-73DB4DF43309}" srcOrd="0" destOrd="0" presId="urn:microsoft.com/office/officeart/2005/8/layout/hProcess6"/>
    <dgm:cxn modelId="{EC7B632A-5547-431F-B09A-B06EB3C7FB4A}" srcId="{84BEF1A8-0A62-43BF-B481-4D2002332CDB}" destId="{EADBBC1A-BA3A-4B2E-82B6-04163F763D21}" srcOrd="4" destOrd="0" parTransId="{5C03C9F3-D0B8-4F8F-AB44-EEA5F480878C}" sibTransId="{6FB06F81-59AD-4930-9E97-3E6546059280}"/>
    <dgm:cxn modelId="{D145973B-4036-451B-B480-AFE3F23334C4}" type="presOf" srcId="{0FF44C08-40B6-49FE-8708-63F0EA602B25}" destId="{4630890D-90F5-4C6C-ABA3-79BF89CF7F4B}" srcOrd="1" destOrd="3" presId="urn:microsoft.com/office/officeart/2005/8/layout/hProcess6"/>
    <dgm:cxn modelId="{BCFF1267-B96B-40BB-99C5-2EC7381FEEA8}" type="presOf" srcId="{463CEA03-1DA0-4D5E-A3E4-DF1E205AAB6B}" destId="{B51E5643-EB95-4894-82C5-7D27D4798B17}" srcOrd="0" destOrd="0" presId="urn:microsoft.com/office/officeart/2005/8/layout/hProcess6"/>
    <dgm:cxn modelId="{BFB47A49-CBD8-4E42-9608-5FCF2BED54E4}" type="presOf" srcId="{2DC83C4D-D2D2-4C68-8831-E4A4E05A03AD}" destId="{A7CBD40D-D5BE-4269-9972-4C5706ACFC65}" srcOrd="1" destOrd="2" presId="urn:microsoft.com/office/officeart/2005/8/layout/hProcess6"/>
    <dgm:cxn modelId="{2CD6BC4F-53D2-4D74-8EBF-BFBFBDEE0D96}" srcId="{FF2B896C-0AB4-496E-9746-36D743872E59}" destId="{3738C454-7D02-4351-AABD-36F29D1BBF8C}" srcOrd="1" destOrd="0" parTransId="{6EC99748-97FC-405F-8B38-2A5A486A1A36}" sibTransId="{E2F94D54-0E6E-4C13-AFAA-B6A3373848D1}"/>
    <dgm:cxn modelId="{24681858-12B4-4BAC-B436-11031D8D1742}" type="presOf" srcId="{84BEF1A8-0A62-43BF-B481-4D2002332CDB}" destId="{8C4B06D7-0734-4D31-AEC6-9633DF4E6D09}" srcOrd="0" destOrd="0" presId="urn:microsoft.com/office/officeart/2005/8/layout/hProcess6"/>
    <dgm:cxn modelId="{347F3259-589C-49E4-8726-10537CAC40BF}" type="presOf" srcId="{3738C454-7D02-4351-AABD-36F29D1BBF8C}" destId="{A7CBD40D-D5BE-4269-9972-4C5706ACFC65}" srcOrd="1" destOrd="1" presId="urn:microsoft.com/office/officeart/2005/8/layout/hProcess6"/>
    <dgm:cxn modelId="{E4C5C282-64F2-4518-9007-FC3C86B9FC21}" srcId="{84BEF1A8-0A62-43BF-B481-4D2002332CDB}" destId="{35D9F395-0208-4575-95EC-64235167ED77}" srcOrd="0" destOrd="0" parTransId="{6315D386-89F7-4A31-97FD-21599FE7918C}" sibTransId="{D042FF40-B2D6-43B7-AD26-B56AF9F6DCBB}"/>
    <dgm:cxn modelId="{80F88988-BE6F-479B-8E13-5DD9223FE049}" type="presOf" srcId="{A42C167D-C60B-4BF8-A3F5-1C0B613C8E8E}" destId="{4630890D-90F5-4C6C-ABA3-79BF89CF7F4B}" srcOrd="1" destOrd="1" presId="urn:microsoft.com/office/officeart/2005/8/layout/hProcess6"/>
    <dgm:cxn modelId="{A0866794-89AE-4800-BF35-8C0801334478}" type="presOf" srcId="{35D9F395-0208-4575-95EC-64235167ED77}" destId="{3B6C67F4-A704-4A00-A2D7-A7075BAEFF5A}" srcOrd="0" destOrd="0" presId="urn:microsoft.com/office/officeart/2005/8/layout/hProcess6"/>
    <dgm:cxn modelId="{FEFE5898-BE27-4B47-A959-2B2246518731}" srcId="{84BEF1A8-0A62-43BF-B481-4D2002332CDB}" destId="{375935B8-F699-4533-9B16-5418B4B818B2}" srcOrd="2" destOrd="0" parTransId="{CB8FCC88-6445-4F66-B6A6-A12E3764426B}" sibTransId="{78998EB4-F836-4330-B816-D336ADEF0455}"/>
    <dgm:cxn modelId="{B1DB5DA1-9643-47B4-AA0A-8E239614FE79}" type="presOf" srcId="{375935B8-F699-4533-9B16-5418B4B818B2}" destId="{3B6C67F4-A704-4A00-A2D7-A7075BAEFF5A}" srcOrd="0" destOrd="2" presId="urn:microsoft.com/office/officeart/2005/8/layout/hProcess6"/>
    <dgm:cxn modelId="{F7E904A7-AE84-4128-B5C3-8CBE2288463F}" type="presOf" srcId="{EADBBC1A-BA3A-4B2E-82B6-04163F763D21}" destId="{4630890D-90F5-4C6C-ABA3-79BF89CF7F4B}" srcOrd="1" destOrd="4" presId="urn:microsoft.com/office/officeart/2005/8/layout/hProcess6"/>
    <dgm:cxn modelId="{2A7E51B0-7860-4804-A805-4673A8F5DCC7}" srcId="{FF2B896C-0AB4-496E-9746-36D743872E59}" destId="{2DC83C4D-D2D2-4C68-8831-E4A4E05A03AD}" srcOrd="2" destOrd="0" parTransId="{8FE40033-CC2B-46B2-B046-2CDB8CF116F4}" sibTransId="{0B903F39-5EE8-4493-9A52-B7D25FED7275}"/>
    <dgm:cxn modelId="{54F39EB4-6098-46B9-B791-7629A696481C}" srcId="{84BEF1A8-0A62-43BF-B481-4D2002332CDB}" destId="{A42C167D-C60B-4BF8-A3F5-1C0B613C8E8E}" srcOrd="1" destOrd="0" parTransId="{F6843005-842F-4A11-9ECD-BDCF49E69D24}" sibTransId="{0BC7AB70-3030-4EC4-A307-E1F3C9CD283A}"/>
    <dgm:cxn modelId="{C1F67BBA-78B0-4050-8FAF-D5A4EE2B5317}" type="presOf" srcId="{375935B8-F699-4533-9B16-5418B4B818B2}" destId="{4630890D-90F5-4C6C-ABA3-79BF89CF7F4B}" srcOrd="1" destOrd="2" presId="urn:microsoft.com/office/officeart/2005/8/layout/hProcess6"/>
    <dgm:cxn modelId="{D1B1F2BB-2497-42B6-887C-57AD5F1DE2EC}" type="presOf" srcId="{A42C167D-C60B-4BF8-A3F5-1C0B613C8E8E}" destId="{3B6C67F4-A704-4A00-A2D7-A7075BAEFF5A}" srcOrd="0" destOrd="1" presId="urn:microsoft.com/office/officeart/2005/8/layout/hProcess6"/>
    <dgm:cxn modelId="{6969C0BC-26C1-4045-BABC-B1C75B663837}" type="presOf" srcId="{35D9F395-0208-4575-95EC-64235167ED77}" destId="{4630890D-90F5-4C6C-ABA3-79BF89CF7F4B}" srcOrd="1" destOrd="0" presId="urn:microsoft.com/office/officeart/2005/8/layout/hProcess6"/>
    <dgm:cxn modelId="{1026D2BC-CFB9-4C16-B85F-FE5E16F23EAB}" type="presOf" srcId="{463CEA03-1DA0-4D5E-A3E4-DF1E205AAB6B}" destId="{A7CBD40D-D5BE-4269-9972-4C5706ACFC65}" srcOrd="1" destOrd="0" presId="urn:microsoft.com/office/officeart/2005/8/layout/hProcess6"/>
    <dgm:cxn modelId="{522C49BE-FCAD-49BC-AB99-4A4977DD54D1}" srcId="{BF144691-79E6-418C-9E5B-D379DC7EBD70}" destId="{FF2B896C-0AB4-496E-9746-36D743872E59}" srcOrd="0" destOrd="0" parTransId="{85F8974A-26D9-496C-AFA7-F37B9EE3DB23}" sibTransId="{46C2EDB0-06E4-4260-AE58-D7EE9BF99C5B}"/>
    <dgm:cxn modelId="{9C70CEC1-74A2-4941-A0D0-4ADF54AAB6EB}" type="presOf" srcId="{0FF44C08-40B6-49FE-8708-63F0EA602B25}" destId="{3B6C67F4-A704-4A00-A2D7-A7075BAEFF5A}" srcOrd="0" destOrd="3" presId="urn:microsoft.com/office/officeart/2005/8/layout/hProcess6"/>
    <dgm:cxn modelId="{975B86C9-A6F0-4640-A3B2-8536DF7D0480}" type="presOf" srcId="{BF144691-79E6-418C-9E5B-D379DC7EBD70}" destId="{C019D000-E7A7-4698-ACA8-0FDF7A840133}" srcOrd="0" destOrd="0" presId="urn:microsoft.com/office/officeart/2005/8/layout/hProcess6"/>
    <dgm:cxn modelId="{981E43D7-02B5-43BF-939B-EFFE1CBF3162}" type="presOf" srcId="{3738C454-7D02-4351-AABD-36F29D1BBF8C}" destId="{B51E5643-EB95-4894-82C5-7D27D4798B17}" srcOrd="0" destOrd="1" presId="urn:microsoft.com/office/officeart/2005/8/layout/hProcess6"/>
    <dgm:cxn modelId="{017700D9-4247-49DD-91FF-01F18D3B2466}" type="presOf" srcId="{2DC83C4D-D2D2-4C68-8831-E4A4E05A03AD}" destId="{B51E5643-EB95-4894-82C5-7D27D4798B17}" srcOrd="0" destOrd="2" presId="urn:microsoft.com/office/officeart/2005/8/layout/hProcess6"/>
    <dgm:cxn modelId="{9366E5F1-D4E0-4612-A53C-7CD4217D9B28}" type="presOf" srcId="{EADBBC1A-BA3A-4B2E-82B6-04163F763D21}" destId="{3B6C67F4-A704-4A00-A2D7-A7075BAEFF5A}" srcOrd="0" destOrd="4" presId="urn:microsoft.com/office/officeart/2005/8/layout/hProcess6"/>
    <dgm:cxn modelId="{760E7AB9-6DC4-456A-B08A-0BF462A8EAFA}" type="presParOf" srcId="{C019D000-E7A7-4698-ACA8-0FDF7A840133}" destId="{169B0629-5279-451A-BFC8-9850550118CD}" srcOrd="0" destOrd="0" presId="urn:microsoft.com/office/officeart/2005/8/layout/hProcess6"/>
    <dgm:cxn modelId="{42C0ED89-B610-4F78-A663-C3107309AC72}" type="presParOf" srcId="{169B0629-5279-451A-BFC8-9850550118CD}" destId="{CD62E1FF-8765-4E06-9048-542038D3E876}" srcOrd="0" destOrd="0" presId="urn:microsoft.com/office/officeart/2005/8/layout/hProcess6"/>
    <dgm:cxn modelId="{2EFCD0D8-F0C9-4DB0-B47C-251B171D3232}" type="presParOf" srcId="{169B0629-5279-451A-BFC8-9850550118CD}" destId="{B51E5643-EB95-4894-82C5-7D27D4798B17}" srcOrd="1" destOrd="0" presId="urn:microsoft.com/office/officeart/2005/8/layout/hProcess6"/>
    <dgm:cxn modelId="{B84912DE-90A4-42D5-BAF7-2DFB676CF8C1}" type="presParOf" srcId="{169B0629-5279-451A-BFC8-9850550118CD}" destId="{A7CBD40D-D5BE-4269-9972-4C5706ACFC65}" srcOrd="2" destOrd="0" presId="urn:microsoft.com/office/officeart/2005/8/layout/hProcess6"/>
    <dgm:cxn modelId="{7EC119A4-9543-4891-94D4-17D47139536B}" type="presParOf" srcId="{169B0629-5279-451A-BFC8-9850550118CD}" destId="{30A18E70-6438-4EDC-9A2F-73DB4DF43309}" srcOrd="3" destOrd="0" presId="urn:microsoft.com/office/officeart/2005/8/layout/hProcess6"/>
    <dgm:cxn modelId="{5C975DEA-6743-4AE8-B815-9D9FDA807428}" type="presParOf" srcId="{C019D000-E7A7-4698-ACA8-0FDF7A840133}" destId="{1EAF7738-B455-49BC-9B84-775A1D1C6123}" srcOrd="1" destOrd="0" presId="urn:microsoft.com/office/officeart/2005/8/layout/hProcess6"/>
    <dgm:cxn modelId="{AACDFECB-3A6D-411A-A76D-142BD47AD446}" type="presParOf" srcId="{C019D000-E7A7-4698-ACA8-0FDF7A840133}" destId="{694ADFDC-6F45-4BA7-89F6-3E1871E6FC94}" srcOrd="2" destOrd="0" presId="urn:microsoft.com/office/officeart/2005/8/layout/hProcess6"/>
    <dgm:cxn modelId="{318D3804-7B6A-4794-9DFA-1B505D2C1FED}" type="presParOf" srcId="{694ADFDC-6F45-4BA7-89F6-3E1871E6FC94}" destId="{F5D79790-4227-48A1-8602-AA46DA64AB03}" srcOrd="0" destOrd="0" presId="urn:microsoft.com/office/officeart/2005/8/layout/hProcess6"/>
    <dgm:cxn modelId="{C2EAE3E9-65C8-4094-936A-FAF1284A2866}" type="presParOf" srcId="{694ADFDC-6F45-4BA7-89F6-3E1871E6FC94}" destId="{3B6C67F4-A704-4A00-A2D7-A7075BAEFF5A}" srcOrd="1" destOrd="0" presId="urn:microsoft.com/office/officeart/2005/8/layout/hProcess6"/>
    <dgm:cxn modelId="{0CC0BD88-5866-492E-B47A-F5CF902D2CD6}" type="presParOf" srcId="{694ADFDC-6F45-4BA7-89F6-3E1871E6FC94}" destId="{4630890D-90F5-4C6C-ABA3-79BF89CF7F4B}" srcOrd="2" destOrd="0" presId="urn:microsoft.com/office/officeart/2005/8/layout/hProcess6"/>
    <dgm:cxn modelId="{00C5F153-921F-46BA-AC1D-4EA71E41D68F}" type="presParOf" srcId="{694ADFDC-6F45-4BA7-89F6-3E1871E6FC94}" destId="{8C4B06D7-0734-4D31-AEC6-9633DF4E6D0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E3F2E-A548-4565-B1C9-CEF08496C9F7}">
      <dsp:nvSpPr>
        <dsp:cNvPr id="0" name=""/>
        <dsp:cNvSpPr/>
      </dsp:nvSpPr>
      <dsp:spPr>
        <a:xfrm>
          <a:off x="2392" y="1320868"/>
          <a:ext cx="2494620" cy="20575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</a:t>
          </a:r>
          <a:r>
            <a:rPr lang="en-SE" sz="1600" kern="1200" dirty="0"/>
            <a:t>rom rocket </a:t>
          </a:r>
          <a:r>
            <a:rPr lang="en-SE" sz="1600" kern="1200" dirty="0" err="1"/>
            <a:t>api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</a:t>
          </a:r>
          <a:r>
            <a:rPr lang="en-SE" sz="1600" kern="1200" dirty="0"/>
            <a:t>rom payload </a:t>
          </a:r>
          <a:r>
            <a:rPr lang="en-SE" sz="1600" kern="1200" dirty="0" err="1"/>
            <a:t>api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</a:t>
          </a:r>
          <a:r>
            <a:rPr lang="en-SE" sz="1600" kern="1200" dirty="0"/>
            <a:t>rom launchpad </a:t>
          </a:r>
          <a:r>
            <a:rPr lang="en-SE" sz="1600" kern="1200" dirty="0" err="1"/>
            <a:t>api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</a:t>
          </a:r>
          <a:r>
            <a:rPr lang="en-SE" sz="1600" kern="1200" dirty="0"/>
            <a:t>rom cores </a:t>
          </a:r>
          <a:r>
            <a:rPr lang="en-SE" sz="1600" kern="1200" dirty="0" err="1"/>
            <a:t>api</a:t>
          </a:r>
          <a:endParaRPr lang="en-US" sz="1600" kern="1200" dirty="0"/>
        </a:p>
      </dsp:txBody>
      <dsp:txXfrm>
        <a:off x="49742" y="1368218"/>
        <a:ext cx="2399920" cy="1521938"/>
      </dsp:txXfrm>
    </dsp:sp>
    <dsp:sp modelId="{B38A92AA-0D55-4E84-9221-A8523EF58911}">
      <dsp:nvSpPr>
        <dsp:cNvPr id="0" name=""/>
        <dsp:cNvSpPr/>
      </dsp:nvSpPr>
      <dsp:spPr>
        <a:xfrm>
          <a:off x="1450814" y="1977955"/>
          <a:ext cx="2504327" cy="2504327"/>
        </a:xfrm>
        <a:prstGeom prst="leftCircularArrow">
          <a:avLst>
            <a:gd name="adj1" fmla="val 2176"/>
            <a:gd name="adj2" fmla="val 261738"/>
            <a:gd name="adj3" fmla="val 2037248"/>
            <a:gd name="adj4" fmla="val 9024489"/>
            <a:gd name="adj5" fmla="val 25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112B8-7C89-4822-8CA4-6FE78EF297BB}">
      <dsp:nvSpPr>
        <dsp:cNvPr id="0" name=""/>
        <dsp:cNvSpPr/>
      </dsp:nvSpPr>
      <dsp:spPr>
        <a:xfrm>
          <a:off x="556752" y="2937507"/>
          <a:ext cx="2217440" cy="881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500" kern="1200" dirty="0"/>
            <a:t>Request data from launch </a:t>
          </a:r>
          <a:r>
            <a:rPr lang="en-SE" sz="2500" kern="1200" dirty="0" err="1"/>
            <a:t>api</a:t>
          </a:r>
          <a:endParaRPr lang="en-US" sz="2500" kern="1200" dirty="0"/>
        </a:p>
      </dsp:txBody>
      <dsp:txXfrm>
        <a:off x="582579" y="2963334"/>
        <a:ext cx="2165786" cy="830148"/>
      </dsp:txXfrm>
    </dsp:sp>
    <dsp:sp modelId="{8C27CAE7-A018-4715-A0E5-70C7879F8B73}">
      <dsp:nvSpPr>
        <dsp:cNvPr id="0" name=""/>
        <dsp:cNvSpPr/>
      </dsp:nvSpPr>
      <dsp:spPr>
        <a:xfrm>
          <a:off x="3033675" y="1320868"/>
          <a:ext cx="2494620" cy="20575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1600" kern="1200" dirty="0"/>
            <a:t>Transform the response content into a </a:t>
          </a:r>
          <a:r>
            <a:rPr lang="en-SE" sz="1600" kern="1200" dirty="0" err="1"/>
            <a:t>dataframe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1600" kern="1200" dirty="0"/>
            <a:t>Filtering </a:t>
          </a:r>
          <a:r>
            <a:rPr lang="en-SE" sz="1600" kern="1200" dirty="0" err="1"/>
            <a:t>dataframe</a:t>
          </a:r>
          <a:r>
            <a:rPr lang="en-SE" sz="1600" kern="1200" dirty="0"/>
            <a:t> to include Falcon 9 only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1600" kern="1200" dirty="0"/>
            <a:t>Dealing with missing values </a:t>
          </a:r>
          <a:endParaRPr lang="en-US" sz="1600" kern="1200" dirty="0"/>
        </a:p>
      </dsp:txBody>
      <dsp:txXfrm>
        <a:off x="3081025" y="1809119"/>
        <a:ext cx="2399920" cy="1521938"/>
      </dsp:txXfrm>
    </dsp:sp>
    <dsp:sp modelId="{E1D8911F-ACD4-40F8-91F8-E285D8C8375B}">
      <dsp:nvSpPr>
        <dsp:cNvPr id="0" name=""/>
        <dsp:cNvSpPr/>
      </dsp:nvSpPr>
      <dsp:spPr>
        <a:xfrm>
          <a:off x="3588035" y="879967"/>
          <a:ext cx="2217440" cy="881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500" kern="1200" dirty="0"/>
            <a:t>Data wrangling</a:t>
          </a:r>
          <a:endParaRPr lang="en-US" sz="2500" kern="1200" dirty="0"/>
        </a:p>
      </dsp:txBody>
      <dsp:txXfrm>
        <a:off x="3613862" y="905794"/>
        <a:ext cx="2165786" cy="830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C6EE1-18AA-41B3-B011-8B6EE8EAD172}">
      <dsp:nvSpPr>
        <dsp:cNvPr id="0" name=""/>
        <dsp:cNvSpPr/>
      </dsp:nvSpPr>
      <dsp:spPr>
        <a:xfrm>
          <a:off x="599610" y="0"/>
          <a:ext cx="3904929" cy="916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800" kern="1200" dirty="0">
              <a:solidFill>
                <a:schemeClr val="bg1"/>
              </a:solidFill>
              <a:latin typeface="Abadi"/>
            </a:rPr>
            <a:t>Request t</a:t>
          </a:r>
          <a:r>
            <a:rPr lang="en-US" sz="1800" kern="1200" dirty="0">
              <a:solidFill>
                <a:schemeClr val="bg1"/>
              </a:solidFill>
              <a:latin typeface="Abadi"/>
            </a:rPr>
            <a:t>he</a:t>
          </a:r>
          <a:r>
            <a:rPr lang="en-SE" sz="1800" kern="1200" dirty="0">
              <a:solidFill>
                <a:schemeClr val="bg1"/>
              </a:solidFill>
              <a:latin typeface="Abadi"/>
            </a:rPr>
            <a:t> launch webpage from its URL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626440" y="26830"/>
        <a:ext cx="3851269" cy="862373"/>
      </dsp:txXfrm>
    </dsp:sp>
    <dsp:sp modelId="{8B522B94-1217-4670-9F29-BAC60BEFF80A}">
      <dsp:nvSpPr>
        <dsp:cNvPr id="0" name=""/>
        <dsp:cNvSpPr/>
      </dsp:nvSpPr>
      <dsp:spPr>
        <a:xfrm rot="5400000">
          <a:off x="2380318" y="938933"/>
          <a:ext cx="343512" cy="412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28410" y="973284"/>
        <a:ext cx="247328" cy="240458"/>
      </dsp:txXfrm>
    </dsp:sp>
    <dsp:sp modelId="{177754E4-27CE-4B25-8C81-60B598812DE5}">
      <dsp:nvSpPr>
        <dsp:cNvPr id="0" name=""/>
        <dsp:cNvSpPr/>
      </dsp:nvSpPr>
      <dsp:spPr>
        <a:xfrm>
          <a:off x="622092" y="1374049"/>
          <a:ext cx="3859964" cy="916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800" kern="1200" dirty="0">
              <a:solidFill>
                <a:schemeClr val="bg1"/>
              </a:solidFill>
              <a:latin typeface="Abadi"/>
            </a:rPr>
            <a:t>Extract all column names from the HTML table header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648922" y="1400879"/>
        <a:ext cx="3806304" cy="862373"/>
      </dsp:txXfrm>
    </dsp:sp>
    <dsp:sp modelId="{EEC4C8D1-2070-4143-BBA9-F341FD16F22F}">
      <dsp:nvSpPr>
        <dsp:cNvPr id="0" name=""/>
        <dsp:cNvSpPr/>
      </dsp:nvSpPr>
      <dsp:spPr>
        <a:xfrm rot="5400000">
          <a:off x="2380318" y="2312983"/>
          <a:ext cx="343512" cy="412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28410" y="2347334"/>
        <a:ext cx="247328" cy="240458"/>
      </dsp:txXfrm>
    </dsp:sp>
    <dsp:sp modelId="{490EFC00-B6B3-4849-AC9A-BECB22C7FB7B}">
      <dsp:nvSpPr>
        <dsp:cNvPr id="0" name=""/>
        <dsp:cNvSpPr/>
      </dsp:nvSpPr>
      <dsp:spPr>
        <a:xfrm>
          <a:off x="637084" y="2748099"/>
          <a:ext cx="3829980" cy="916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800" kern="1200" dirty="0">
              <a:solidFill>
                <a:schemeClr val="bg1"/>
              </a:solidFill>
              <a:latin typeface="Abadi"/>
            </a:rPr>
            <a:t>Create a data frame by parsing the launch HTML tables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663914" y="2774929"/>
        <a:ext cx="3776320" cy="862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97A69-1388-48DF-B5CD-C185733AA577}">
      <dsp:nvSpPr>
        <dsp:cNvPr id="0" name=""/>
        <dsp:cNvSpPr/>
      </dsp:nvSpPr>
      <dsp:spPr>
        <a:xfrm>
          <a:off x="945700" y="0"/>
          <a:ext cx="3717312" cy="19412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</a:t>
          </a:r>
          <a:r>
            <a:rPr lang="en-SE" sz="1200" kern="1200" dirty="0" err="1"/>
            <a:t>br</a:t>
          </a:r>
          <a:r>
            <a:rPr lang="en-SE" sz="1200" kern="1200" dirty="0"/>
            <a:t> of launches on each site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1200" kern="1200" dirty="0" err="1"/>
            <a:t>Nbr</a:t>
          </a:r>
          <a:r>
            <a:rPr lang="en-SE" sz="1200" kern="1200" dirty="0"/>
            <a:t> and occurrence of each orbit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1200" kern="1200" dirty="0" err="1"/>
            <a:t>Nbr</a:t>
          </a:r>
          <a:r>
            <a:rPr lang="en-SE" sz="1200" kern="1200" dirty="0"/>
            <a:t> and occur</a:t>
          </a:r>
          <a:r>
            <a:rPr lang="en-US" sz="1200" kern="1200" dirty="0"/>
            <a:t>r</a:t>
          </a:r>
          <a:r>
            <a:rPr lang="en-SE" sz="1200" kern="1200" dirty="0" err="1"/>
            <a:t>ence</a:t>
          </a:r>
          <a:r>
            <a:rPr lang="en-SE" sz="1200" kern="1200" dirty="0"/>
            <a:t> of missing outcome per orbit type</a:t>
          </a:r>
          <a:endParaRPr lang="en-US" sz="1200" kern="1200" dirty="0"/>
        </a:p>
      </dsp:txBody>
      <dsp:txXfrm>
        <a:off x="1875028" y="291184"/>
        <a:ext cx="2108555" cy="1358858"/>
      </dsp:txXfrm>
    </dsp:sp>
    <dsp:sp modelId="{5CA82C4B-0371-4C5E-AF80-6E338564E13A}">
      <dsp:nvSpPr>
        <dsp:cNvPr id="0" name=""/>
        <dsp:cNvSpPr/>
      </dsp:nvSpPr>
      <dsp:spPr>
        <a:xfrm>
          <a:off x="416048" y="400432"/>
          <a:ext cx="1110381" cy="1110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600" kern="1200" dirty="0"/>
            <a:t>Calculate</a:t>
          </a:r>
          <a:endParaRPr lang="en-US" sz="1600" kern="1200" dirty="0"/>
        </a:p>
      </dsp:txBody>
      <dsp:txXfrm>
        <a:off x="578660" y="563044"/>
        <a:ext cx="785157" cy="785157"/>
      </dsp:txXfrm>
    </dsp:sp>
    <dsp:sp modelId="{7DEBAA12-AC7F-494B-9D57-B9D1CA96662F}">
      <dsp:nvSpPr>
        <dsp:cNvPr id="0" name=""/>
        <dsp:cNvSpPr/>
      </dsp:nvSpPr>
      <dsp:spPr>
        <a:xfrm>
          <a:off x="5384971" y="0"/>
          <a:ext cx="3419752" cy="19412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1100" kern="1200" dirty="0"/>
            <a:t>Compare </a:t>
          </a:r>
          <a:r>
            <a:rPr lang="en-SE" sz="1100" kern="1200" dirty="0" err="1"/>
            <a:t>bad_outcome</a:t>
          </a:r>
          <a:r>
            <a:rPr lang="en-SE" sz="1100" kern="1200" dirty="0"/>
            <a:t> with the total Outcome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1100" kern="1200" dirty="0"/>
            <a:t>Create a list of </a:t>
          </a:r>
          <a:r>
            <a:rPr lang="en-SE" sz="1100" kern="1200" dirty="0" err="1"/>
            <a:t>landing_class</a:t>
          </a:r>
          <a:r>
            <a:rPr lang="en-SE" sz="1100" kern="1200" dirty="0"/>
            <a:t> depending on the outcome result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</a:t>
          </a:r>
          <a:r>
            <a:rPr lang="en-SE" sz="1100" kern="1200" dirty="0" err="1"/>
            <a:t>ppend</a:t>
          </a:r>
          <a:r>
            <a:rPr lang="en-SE" sz="1100" kern="1200" dirty="0"/>
            <a:t> the list back to the or</a:t>
          </a:r>
          <a:r>
            <a:rPr lang="en-US" sz="1100" kern="1200" dirty="0" err="1"/>
            <a:t>i</a:t>
          </a:r>
          <a:r>
            <a:rPr lang="en-SE" sz="1100" kern="1200" dirty="0" err="1"/>
            <a:t>ginal</a:t>
          </a:r>
          <a:r>
            <a:rPr lang="en-SE" sz="1100" kern="1200" dirty="0"/>
            <a:t> data frame</a:t>
          </a:r>
          <a:endParaRPr lang="en-US" sz="1100" kern="1200" dirty="0"/>
        </a:p>
      </dsp:txBody>
      <dsp:txXfrm>
        <a:off x="6239909" y="291184"/>
        <a:ext cx="1885385" cy="1358858"/>
      </dsp:txXfrm>
    </dsp:sp>
    <dsp:sp modelId="{856E1EE4-2E5E-4A9C-8AEC-6529F602E4DB}">
      <dsp:nvSpPr>
        <dsp:cNvPr id="0" name=""/>
        <dsp:cNvSpPr/>
      </dsp:nvSpPr>
      <dsp:spPr>
        <a:xfrm>
          <a:off x="4882812" y="415422"/>
          <a:ext cx="1110381" cy="11103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600" kern="1200" dirty="0"/>
            <a:t>Landing outcome Label</a:t>
          </a:r>
          <a:endParaRPr lang="en-US" sz="1600" kern="1200" dirty="0"/>
        </a:p>
      </dsp:txBody>
      <dsp:txXfrm>
        <a:off x="5045424" y="578034"/>
        <a:ext cx="785157" cy="7851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E5643-EB95-4894-82C5-7D27D4798B17}">
      <dsp:nvSpPr>
        <dsp:cNvPr id="0" name=""/>
        <dsp:cNvSpPr/>
      </dsp:nvSpPr>
      <dsp:spPr>
        <a:xfrm>
          <a:off x="1751928" y="0"/>
          <a:ext cx="2555003" cy="223339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L</a:t>
          </a:r>
          <a:r>
            <a:rPr lang="en-SE" sz="700" kern="1200" dirty="0" err="1"/>
            <a:t>oad</a:t>
          </a:r>
          <a:r>
            <a:rPr lang="en-SE" sz="700" kern="1200" dirty="0"/>
            <a:t> data frame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700" kern="1200" dirty="0" err="1"/>
            <a:t>standardazation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700" kern="1200" dirty="0"/>
            <a:t>Create  </a:t>
          </a:r>
          <a:r>
            <a:rPr lang="en-SE" sz="700" kern="1200" dirty="0" err="1"/>
            <a:t>numpy</a:t>
          </a:r>
          <a:r>
            <a:rPr lang="en-SE" sz="700" kern="1200" dirty="0"/>
            <a:t> array from Column Class</a:t>
          </a:r>
          <a:endParaRPr lang="en-US" sz="700" kern="1200" dirty="0"/>
        </a:p>
      </dsp:txBody>
      <dsp:txXfrm>
        <a:off x="2390679" y="335009"/>
        <a:ext cx="1245564" cy="1563377"/>
      </dsp:txXfrm>
    </dsp:sp>
    <dsp:sp modelId="{30A18E70-6438-4EDC-9A2F-73DB4DF43309}">
      <dsp:nvSpPr>
        <dsp:cNvPr id="0" name=""/>
        <dsp:cNvSpPr/>
      </dsp:nvSpPr>
      <dsp:spPr>
        <a:xfrm>
          <a:off x="1113178" y="477946"/>
          <a:ext cx="1277501" cy="12775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900" kern="1200" dirty="0"/>
            <a:t>Data </a:t>
          </a:r>
          <a:r>
            <a:rPr lang="en-SE" sz="1900" kern="1200" dirty="0" err="1"/>
            <a:t>Wragling</a:t>
          </a:r>
          <a:endParaRPr lang="en-US" sz="1900" kern="1200" dirty="0"/>
        </a:p>
      </dsp:txBody>
      <dsp:txXfrm>
        <a:off x="1300264" y="665032"/>
        <a:ext cx="903329" cy="903329"/>
      </dsp:txXfrm>
    </dsp:sp>
    <dsp:sp modelId="{3B6C67F4-A704-4A00-A2D7-A7075BAEFF5A}">
      <dsp:nvSpPr>
        <dsp:cNvPr id="0" name=""/>
        <dsp:cNvSpPr/>
      </dsp:nvSpPr>
      <dsp:spPr>
        <a:xfrm>
          <a:off x="5161025" y="0"/>
          <a:ext cx="2555003" cy="223339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700" kern="1200" dirty="0"/>
            <a:t>Prepare data training set &amp; test set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700" kern="1200" dirty="0"/>
            <a:t>Build model using Logistic Regression, evaluate and show accuracy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700" kern="1200" dirty="0"/>
            <a:t>Build model using </a:t>
          </a:r>
          <a:r>
            <a:rPr lang="en-US" sz="700" b="0" i="0" kern="1200" dirty="0"/>
            <a:t>support vector machine</a:t>
          </a:r>
          <a:r>
            <a:rPr lang="en-SE" sz="700" kern="1200" dirty="0"/>
            <a:t>, evaluate and show accuracy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700" kern="1200" dirty="0"/>
            <a:t>Build model using </a:t>
          </a:r>
          <a:r>
            <a:rPr lang="en-US" sz="700" b="0" i="0" kern="1200" dirty="0"/>
            <a:t>decision tree classifier</a:t>
          </a:r>
          <a:r>
            <a:rPr lang="en-SE" sz="700" kern="1200" dirty="0"/>
            <a:t>, evaluate and show accuracy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E" sz="700" kern="1200" dirty="0"/>
            <a:t>Build model using </a:t>
          </a:r>
          <a:r>
            <a:rPr lang="en-US" sz="700" b="0" i="0" kern="1200" dirty="0"/>
            <a:t>k nearest neighbors</a:t>
          </a:r>
          <a:r>
            <a:rPr lang="en-SE" sz="700" kern="1200" dirty="0"/>
            <a:t>, evaluate and show accuracy</a:t>
          </a:r>
          <a:endParaRPr lang="en-US" sz="700" kern="1200" dirty="0"/>
        </a:p>
      </dsp:txBody>
      <dsp:txXfrm>
        <a:off x="5799776" y="335009"/>
        <a:ext cx="1245564" cy="1563377"/>
      </dsp:txXfrm>
    </dsp:sp>
    <dsp:sp modelId="{8C4B06D7-0734-4D31-AEC6-9633DF4E6D09}">
      <dsp:nvSpPr>
        <dsp:cNvPr id="0" name=""/>
        <dsp:cNvSpPr/>
      </dsp:nvSpPr>
      <dsp:spPr>
        <a:xfrm>
          <a:off x="4522274" y="477946"/>
          <a:ext cx="1277501" cy="12775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900" kern="1200" dirty="0"/>
            <a:t>Model</a:t>
          </a:r>
          <a:endParaRPr lang="en-US" sz="1900" kern="1200" dirty="0"/>
        </a:p>
      </dsp:txBody>
      <dsp:txXfrm>
        <a:off x="4709360" y="665032"/>
        <a:ext cx="903329" cy="903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5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vincentthelibra/ibmcertificate/blob/d1322df79baf352f6585fc37eaa03e6e4d88f5b7/Applied%20Data%20Science%20Capstone/EDA.ipynb" TargetMode="External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thelibra/ibmcertificate/blob/d1322df79baf352f6585fc37eaa03e6e4d88f5b7/Applied%20Data%20Science%20Capstone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thelibra/ibmcertificate/blob/e3824c73cf734ccd6b0f9b5734e7750f6404fde4/Applied%20Data%20Science%20Capstone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thelibra/ibmcertificate/blob/d1322df79baf352f6585fc37eaa03e6e4d88f5b7/Applied%20Data%20Science%20Capstone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thelibra/ibmcertificate/blob/8f826007da7a7964da98ef6090a69818990b2b1f/Applied%20Data%20Science%20Capstone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vincentthelibra/ibmcertificate/blob/394e60ee90c17939faa59151de5a2c59f046d938/Applied%20Data%20Science%20Capstone/Machine%20Learning%20Prediction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ncentthelibra/ibmcertificate/blob/d2a5a0cc58c909067847689f6a4eeaa8d20d0ef9/Applied%20Data%20Science%20Capstone/spacex_launch_geo.csv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vincentthelibra/ibmcertificate/blob/d2a5a0cc58c909067847689f6a4eeaa8d20d0ef9/Applied%20Data%20Science%20Capstone/Spacex.cs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incentthelibra/ibmcertificate/blob/d2a5a0cc58c909067847689f6a4eeaa8d20d0ef9/Applied%20Data%20Science%20Capstone/dataset_part_3.csv" TargetMode="External"/><Relationship Id="rId5" Type="http://schemas.openxmlformats.org/officeDocument/2006/relationships/hyperlink" Target="https://github.com/vincentthelibra/ibmcertificate/blob/d2a5a0cc58c909067847689f6a4eeaa8d20d0ef9/Applied%20Data%20Science%20Capstone/dataset_part_2.csv" TargetMode="External"/><Relationship Id="rId4" Type="http://schemas.openxmlformats.org/officeDocument/2006/relationships/hyperlink" Target="https://github.com/vincentthelibra/ibmcertificate/blob/d2a5a0cc58c909067847689f6a4eeaa8d20d0ef9/Applied%20Data%20Science%20Capstone/dataset_part_1.csv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vincentthelibra/ibmcertificate/blob/d1322df79baf352f6585fc37eaa03e6e4d88f5b7/Applied%20Data%20Science%20Capstone/Data%20Collection%20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vincentthelibra/ibmcertificate/blob/d1322df79baf352f6585fc37eaa03e6e4d88f5b7/Applied%20Data%20Science%20Capstone/Data%20Collection%20with%20Web%20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E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Qing Li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SE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2023-03-13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9174"/>
            <a:ext cx="8975652" cy="5426439"/>
          </a:xfrm>
          <a:prstGeom prst="rect">
            <a:avLst/>
          </a:prstGeom>
        </p:spPr>
        <p:txBody>
          <a:bodyPr/>
          <a:lstStyle/>
          <a:p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dataset we,</a:t>
            </a:r>
          </a:p>
          <a:p>
            <a:pPr lvl="1"/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lang="en-SE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ence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 missing outcome per orbit type;</a:t>
            </a:r>
          </a:p>
          <a:p>
            <a:pPr lvl="1"/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result we further filter out a set of “bad outcomes”;</a:t>
            </a:r>
          </a:p>
          <a:p>
            <a:pPr lvl="1"/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Append a column of ‘Class’ by comparing 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“bad outcomes”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total “Outcome”</a:t>
            </a:r>
            <a:endParaRPr lang="en-SE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4"/>
            </a:endParaRPr>
          </a:p>
          <a:p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4"/>
            </a:endParaRPr>
          </a:p>
          <a:p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B2F54A2-7706-9815-D5B3-07565A208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7527"/>
              </p:ext>
            </p:extLst>
          </p:nvPr>
        </p:nvGraphicFramePr>
        <p:xfrm>
          <a:off x="1281658" y="3429000"/>
          <a:ext cx="9203961" cy="1941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charts were plotted for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Pay load Mass (kg) with an overlay of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Launch Site with an overlay of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Mass (kg) and Launch Site with an overlay of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r>
              <a:rPr lang="en-SE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an overlay of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Mass (kg) and 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r>
              <a:rPr lang="en-SE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an overlay of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 reason for using the scatter charts is because we need to compare the outcome between the elements on Y axis (e.g. Launch site) along the same trend on X axis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was used be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tw</a:t>
            </a:r>
            <a:r>
              <a:rPr lang="en-SE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een</a:t>
            </a: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success rate and orbit type as we only need to focus on one variable and how it affects the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was used between the years and the success rate as we would like to see the yearly trend of the outcome</a:t>
            </a:r>
            <a:endParaRPr lang="en-SE" sz="1400" dirty="0">
              <a:solidFill>
                <a:schemeClr val="accent3">
                  <a:lumMod val="25000"/>
                </a:schemeClr>
              </a:solidFill>
              <a:latin typeface="Abad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  <a:endParaRPr lang="en-SE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</a:t>
            </a:r>
            <a:endParaRPr lang="en-SE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  <a:endParaRPr lang="en-SE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  <a:endParaRPr lang="en-SE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SE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  <a:endParaRPr lang="en-SE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  <a:endParaRPr lang="en-SE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  <a:endParaRPr lang="en-SE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  <a:endParaRPr lang="en-SE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04-06-2010 and 20-03-2017 in descending order.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elow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objects were added to the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circle object for each launch site with its name as popup label – This is because we need to locate all the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SE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for each launch site as well as several </a:t>
            </a:r>
            <a:r>
              <a:rPr lang="en-SE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under it – This is because we need to demo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lang="en-SE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strate</a:t>
            </a: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en-SE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successeful</a:t>
            </a: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failed launches under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SE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is added – to get coordinates from a mouse over a point on the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SE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and a </a:t>
            </a:r>
            <a:r>
              <a:rPr lang="en-SE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– to show the distance between a launch site to the coastline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SE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was added to demo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strate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launch sites and their success counts vs failed counts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Reason:This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so we can easily see the launch sites and their success counts overview</a:t>
            </a:r>
            <a:endParaRPr lang="en-SE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plot chart was added to demo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strate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correlation between Payload Mass and the outcome, with each plot 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-label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 with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Reason: This is so we can visually observe how p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ayload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may be correlated with mission outcomes for selected site(s)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well as with </a:t>
            </a:r>
            <a:r>
              <a:rPr lang="en-SE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SE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erent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top of the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list with the launch sites was added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range slider for the payload mass was added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Reason: we can observe the changes in differ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SE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nt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combinations (launch sites, payload mass, etc)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was built based on the column of the class, via 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standarzation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a training split of 80% vs 20%; then trained using logistic regression, 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decision tree classifier and 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the best method is chosen by comparing the accuracy among all those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DF32D5-760A-B1DD-B16E-D36F901D1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626788"/>
              </p:ext>
            </p:extLst>
          </p:nvPr>
        </p:nvGraphicFramePr>
        <p:xfrm>
          <a:off x="1319134" y="3147935"/>
          <a:ext cx="8829207" cy="2233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redictive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analysis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results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sz="2200" dirty="0"/>
              <a:t>From the observation we find that</a:t>
            </a:r>
          </a:p>
          <a:p>
            <a:pPr lvl="1">
              <a:spcBef>
                <a:spcPts val="600"/>
              </a:spcBef>
            </a:pPr>
            <a:r>
              <a:rPr lang="en-US" sz="1500" dirty="0"/>
              <a:t>At Site CCAFS SC 40, the success rate increase when the flight number is above 80</a:t>
            </a:r>
          </a:p>
          <a:p>
            <a:pPr lvl="1">
              <a:spcBef>
                <a:spcPts val="600"/>
              </a:spcBef>
            </a:pPr>
            <a:r>
              <a:rPr lang="en-US" sz="1500" dirty="0"/>
              <a:t>At Site VAFB SLC 4E, the success rate increase when the flight number is above around 50 but there is no lunch after 80</a:t>
            </a:r>
          </a:p>
          <a:p>
            <a:pPr lvl="1">
              <a:spcBef>
                <a:spcPts val="600"/>
              </a:spcBef>
            </a:pPr>
            <a:r>
              <a:rPr lang="en-US" sz="1500" dirty="0"/>
              <a:t> At Site KSC LC 39A, the success rate is at its highest between flight number 40 and 60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16B97-137D-5840-35AA-E2CE665A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151524"/>
            <a:ext cx="10917936" cy="22381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From the observation we find that</a:t>
            </a:r>
          </a:p>
          <a:p>
            <a:pPr lvl="1">
              <a:spcBef>
                <a:spcPts val="600"/>
              </a:spcBef>
            </a:pPr>
            <a:r>
              <a:rPr lang="en-SE" sz="1400" dirty="0"/>
              <a:t>At site </a:t>
            </a:r>
            <a:r>
              <a:rPr lang="en-US" sz="1400" dirty="0"/>
              <a:t>CCAFS SC 40, the success rate increase when the flight number is above </a:t>
            </a:r>
            <a:r>
              <a:rPr lang="en-SE" sz="1400" dirty="0"/>
              <a:t>8000 kg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A</a:t>
            </a:r>
            <a:r>
              <a:rPr lang="en-SE" sz="1400" dirty="0"/>
              <a:t>t site </a:t>
            </a:r>
            <a:r>
              <a:rPr lang="en-US" sz="1400" dirty="0"/>
              <a:t>VAFB-SLC there are no rockets launched for </a:t>
            </a:r>
            <a:r>
              <a:rPr lang="en-US" sz="1400" dirty="0" err="1"/>
              <a:t>heavypayload</a:t>
            </a:r>
            <a:r>
              <a:rPr lang="en-US" sz="1400" dirty="0"/>
              <a:t> mass(greater than 10000).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61F3E-42B4-37FB-ABBA-B35D54DE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178818"/>
            <a:ext cx="10917936" cy="21835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From the observation we find that</a:t>
            </a:r>
            <a:endParaRPr lang="en-SE" sz="2000" dirty="0"/>
          </a:p>
          <a:p>
            <a:pPr lvl="1">
              <a:spcBef>
                <a:spcPts val="600"/>
              </a:spcBef>
            </a:pPr>
            <a:r>
              <a:rPr lang="en-SE" sz="1400" dirty="0"/>
              <a:t>Orbit LEO, ISS and SO have the highest success rate</a:t>
            </a:r>
          </a:p>
          <a:p>
            <a:pPr lvl="1">
              <a:spcBef>
                <a:spcPts val="600"/>
              </a:spcBef>
            </a:pPr>
            <a:r>
              <a:rPr lang="en-SE" sz="1400" dirty="0"/>
              <a:t>Orbit VLEO has the lowest success rate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FBD83-0EA7-556C-AF61-524E2FEA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76" y="2290936"/>
            <a:ext cx="5596256" cy="39593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From the observation we find that</a:t>
            </a:r>
            <a:endParaRPr lang="en-SE" sz="2000" dirty="0"/>
          </a:p>
          <a:p>
            <a:pPr lvl="1">
              <a:spcBef>
                <a:spcPts val="600"/>
              </a:spcBef>
            </a:pPr>
            <a:r>
              <a:rPr lang="en-SE" sz="1400" dirty="0"/>
              <a:t>I</a:t>
            </a:r>
            <a:r>
              <a:rPr lang="en-US" sz="1400" dirty="0"/>
              <a:t>n the LEO orbit the success</a:t>
            </a:r>
            <a:r>
              <a:rPr lang="en-SE" sz="1400" dirty="0"/>
              <a:t> rate</a:t>
            </a:r>
            <a:r>
              <a:rPr lang="en-US" sz="1400" dirty="0"/>
              <a:t> appears related to the number of flights</a:t>
            </a:r>
            <a:endParaRPr lang="en-SE" sz="1400" dirty="0"/>
          </a:p>
          <a:p>
            <a:pPr lvl="1">
              <a:spcBef>
                <a:spcPts val="600"/>
              </a:spcBef>
            </a:pPr>
            <a:r>
              <a:rPr lang="en-SE" sz="1400" dirty="0"/>
              <a:t>I</a:t>
            </a:r>
            <a:r>
              <a:rPr lang="en-US" sz="1400" dirty="0"/>
              <a:t>n GTO orbit </a:t>
            </a:r>
            <a:r>
              <a:rPr lang="en-SE" sz="1400" dirty="0"/>
              <a:t>the </a:t>
            </a:r>
            <a:r>
              <a:rPr lang="en-US" sz="1400" dirty="0"/>
              <a:t>success</a:t>
            </a:r>
            <a:r>
              <a:rPr lang="en-SE" sz="1400" dirty="0"/>
              <a:t> rate</a:t>
            </a:r>
            <a:r>
              <a:rPr lang="en-US" sz="1400" dirty="0"/>
              <a:t> appears </a:t>
            </a:r>
            <a:r>
              <a:rPr lang="en-SE" sz="1400" dirty="0"/>
              <a:t>NOT </a:t>
            </a:r>
            <a:r>
              <a:rPr lang="en-US" sz="1400" dirty="0"/>
              <a:t>related to the number of flights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9FF27-946E-A2A4-1F81-49AEE04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219760"/>
            <a:ext cx="10917936" cy="21017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From the observation we find that</a:t>
            </a:r>
            <a:endParaRPr lang="en-SE" sz="2000" dirty="0"/>
          </a:p>
          <a:p>
            <a:pPr lvl="1">
              <a:spcBef>
                <a:spcPts val="600"/>
              </a:spcBef>
            </a:pPr>
            <a:r>
              <a:rPr lang="en-SE" sz="1400" dirty="0"/>
              <a:t>In</a:t>
            </a:r>
            <a:r>
              <a:rPr lang="en-US" sz="1400" dirty="0"/>
              <a:t> Polar,</a:t>
            </a:r>
            <a:r>
              <a:rPr lang="en-SE" sz="1400" dirty="0"/>
              <a:t> </a:t>
            </a:r>
            <a:r>
              <a:rPr lang="en-US" sz="1400" dirty="0"/>
              <a:t>LEO and ISS</a:t>
            </a:r>
            <a:r>
              <a:rPr lang="en-SE" sz="1400" dirty="0"/>
              <a:t> orbit, success rate is positively related to the payloads</a:t>
            </a:r>
          </a:p>
          <a:p>
            <a:pPr lvl="1">
              <a:spcBef>
                <a:spcPts val="600"/>
              </a:spcBef>
            </a:pPr>
            <a:r>
              <a:rPr lang="en-SE" sz="1400" dirty="0"/>
              <a:t>I</a:t>
            </a:r>
            <a:r>
              <a:rPr lang="en-US" sz="1400" dirty="0"/>
              <a:t>n GTO orbit </a:t>
            </a:r>
            <a:r>
              <a:rPr lang="en-SE" sz="1400" dirty="0"/>
              <a:t>the </a:t>
            </a:r>
            <a:r>
              <a:rPr lang="en-US" sz="1400" dirty="0"/>
              <a:t>success</a:t>
            </a:r>
            <a:r>
              <a:rPr lang="en-SE" sz="1400" dirty="0"/>
              <a:t> rate</a:t>
            </a:r>
            <a:r>
              <a:rPr lang="en-US" sz="1400" dirty="0"/>
              <a:t> appears </a:t>
            </a:r>
            <a:r>
              <a:rPr lang="en-SE" sz="1400" dirty="0"/>
              <a:t>NOT </a:t>
            </a:r>
            <a:r>
              <a:rPr lang="en-US" sz="1400" dirty="0"/>
              <a:t>related to the </a:t>
            </a:r>
            <a:r>
              <a:rPr lang="en-SE" sz="1400" dirty="0"/>
              <a:t>payloads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5DFF9-67A8-49F5-5C03-D96CD406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192466"/>
            <a:ext cx="10917936" cy="21562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07B76-85BD-1258-1FFC-19F4F4C5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5099193" cy="39136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From the observation we find that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Success rate kept increasing since 2013 till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934DC-2134-0B77-F8A4-74011D22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70945"/>
            <a:ext cx="6894576" cy="30336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Use an SQL select query with DISTINCT function of “</a:t>
            </a:r>
            <a:r>
              <a:rPr lang="en-US" sz="2200" dirty="0" err="1"/>
              <a:t>Launch_Site</a:t>
            </a:r>
            <a:r>
              <a:rPr lang="en-US" sz="2200" dirty="0"/>
              <a:t>” from the SPACEXTBL table to get all the unique site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Use an SQL select query with </a:t>
            </a:r>
            <a:r>
              <a:rPr lang="en-SE" sz="1800" dirty="0"/>
              <a:t>Like</a:t>
            </a:r>
            <a:r>
              <a:rPr lang="en-US" sz="1800" dirty="0"/>
              <a:t> function of “</a:t>
            </a:r>
            <a:r>
              <a:rPr lang="en-US" sz="1800" dirty="0" err="1"/>
              <a:t>Launch_Site</a:t>
            </a:r>
            <a:r>
              <a:rPr lang="en-US" sz="1800" dirty="0"/>
              <a:t>”</a:t>
            </a:r>
            <a:r>
              <a:rPr lang="en-SE" sz="1800" dirty="0"/>
              <a:t> in the where clause to extract the names which begins with “CCA”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O</a:t>
            </a:r>
            <a:r>
              <a:rPr lang="en-SE" sz="1800" dirty="0" err="1"/>
              <a:t>nly</a:t>
            </a:r>
            <a:r>
              <a:rPr lang="en-SE" sz="1800" dirty="0"/>
              <a:t> one “%” is used at the end of the wildcard string since we need to get the names that BEGIN with the keyword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BEA15-16E7-4553-71D4-5E0CA4E2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400916"/>
            <a:ext cx="10917936" cy="37393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Use an SQL select query with </a:t>
            </a:r>
            <a:r>
              <a:rPr lang="en-SE" sz="1800" dirty="0"/>
              <a:t>SUM</a:t>
            </a:r>
            <a:r>
              <a:rPr lang="en-US" sz="1800" dirty="0"/>
              <a:t> function of “</a:t>
            </a:r>
            <a:r>
              <a:rPr lang="en-SE" sz="1800" dirty="0"/>
              <a:t>PAYLOAD_MASS_KG</a:t>
            </a:r>
            <a:r>
              <a:rPr lang="en-US" sz="1800" dirty="0"/>
              <a:t>”</a:t>
            </a:r>
            <a:r>
              <a:rPr lang="en-SE" sz="1800" dirty="0"/>
              <a:t> to extract the total amount 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I</a:t>
            </a:r>
            <a:r>
              <a:rPr lang="en-SE" sz="1800" dirty="0"/>
              <a:t>n the where clause we specify that Customer is equal to “NASA (CRS)”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29EC5-C8B6-FB0F-B10C-0E6AE6CE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015049"/>
            <a:ext cx="10917936" cy="2511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Use an SQL select query with </a:t>
            </a:r>
            <a:r>
              <a:rPr lang="en-SE" sz="1800" dirty="0"/>
              <a:t>AVG</a:t>
            </a:r>
            <a:r>
              <a:rPr lang="en-US" sz="1800" dirty="0"/>
              <a:t> function of “</a:t>
            </a:r>
            <a:r>
              <a:rPr lang="en-SE" sz="1800" dirty="0"/>
              <a:t>PAYLOAD_MASS_KG</a:t>
            </a:r>
            <a:r>
              <a:rPr lang="en-US" sz="1800" dirty="0"/>
              <a:t>”</a:t>
            </a:r>
            <a:r>
              <a:rPr lang="en-SE" sz="1800" dirty="0"/>
              <a:t> to extract the total amount 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I</a:t>
            </a:r>
            <a:r>
              <a:rPr lang="en-SE" sz="1800" dirty="0"/>
              <a:t>n the where clause we specify that </a:t>
            </a:r>
            <a:r>
              <a:rPr lang="en-SE" sz="1800" dirty="0" err="1"/>
              <a:t>Booster_Version</a:t>
            </a:r>
            <a:r>
              <a:rPr lang="en-SE" sz="1800" dirty="0"/>
              <a:t> is equal to “F9 v1.1”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E3B5C-D29B-C927-F3AE-F1F51A7A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015049"/>
            <a:ext cx="10917936" cy="2511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Use an SQL select query with </a:t>
            </a:r>
            <a:r>
              <a:rPr lang="en-SE" sz="2400" dirty="0"/>
              <a:t>MIN</a:t>
            </a:r>
            <a:r>
              <a:rPr lang="en-US" sz="2400" dirty="0"/>
              <a:t> function of “</a:t>
            </a:r>
            <a:r>
              <a:rPr lang="en-SE" sz="2400" dirty="0"/>
              <a:t>Date</a:t>
            </a:r>
            <a:r>
              <a:rPr lang="en-US" sz="2400" dirty="0"/>
              <a:t>”</a:t>
            </a:r>
            <a:r>
              <a:rPr lang="en-SE" sz="2400" dirty="0"/>
              <a:t> to extract the smallest amount, i.e., the earliest date of the first </a:t>
            </a:r>
            <a:r>
              <a:rPr lang="en-SE" sz="2400" dirty="0" err="1"/>
              <a:t>succes</a:t>
            </a:r>
            <a:r>
              <a:rPr lang="en-US" sz="2400" dirty="0"/>
              <a:t>s</a:t>
            </a:r>
            <a:r>
              <a:rPr lang="en-SE" sz="2400" dirty="0" err="1"/>
              <a:t>ful</a:t>
            </a:r>
            <a:r>
              <a:rPr lang="en-SE" sz="2400" dirty="0"/>
              <a:t> landing outcome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BBFCD-1931-D757-CD50-76FB9C85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600" y="2290936"/>
            <a:ext cx="7898607" cy="3959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Use an SQL select query with </a:t>
            </a:r>
            <a:r>
              <a:rPr lang="en-SE" sz="2000" dirty="0"/>
              <a:t>DISTINCT</a:t>
            </a:r>
            <a:r>
              <a:rPr lang="en-US" sz="2000" dirty="0"/>
              <a:t> function of “</a:t>
            </a:r>
            <a:r>
              <a:rPr lang="en-SE" sz="2000" dirty="0" err="1"/>
              <a:t>Booster_Version</a:t>
            </a:r>
            <a:r>
              <a:rPr lang="en-US" sz="2000" dirty="0"/>
              <a:t>”</a:t>
            </a:r>
            <a:r>
              <a:rPr lang="en-SE" sz="2000" dirty="0"/>
              <a:t> to extract the unique drone ship versions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I</a:t>
            </a:r>
            <a:r>
              <a:rPr lang="en-SE" sz="2000" dirty="0"/>
              <a:t>n the where clause we specify that,</a:t>
            </a:r>
          </a:p>
          <a:p>
            <a:pPr lvl="1">
              <a:spcBef>
                <a:spcPts val="1400"/>
              </a:spcBef>
            </a:pPr>
            <a:r>
              <a:rPr lang="en-SE" sz="1800" dirty="0" err="1"/>
              <a:t>Mission_Outcome</a:t>
            </a:r>
            <a:r>
              <a:rPr lang="en-SE" sz="1800" dirty="0"/>
              <a:t> is equal to “Success”</a:t>
            </a:r>
          </a:p>
          <a:p>
            <a:pPr lvl="1">
              <a:spcBef>
                <a:spcPts val="1400"/>
              </a:spcBef>
            </a:pPr>
            <a:r>
              <a:rPr lang="en-SE" sz="1800" dirty="0"/>
              <a:t>PAYLOAD_MASS__KG is be</a:t>
            </a:r>
            <a:r>
              <a:rPr lang="en-US" sz="1800" dirty="0" err="1"/>
              <a:t>tw</a:t>
            </a:r>
            <a:r>
              <a:rPr lang="en-SE" sz="1800" dirty="0" err="1"/>
              <a:t>een</a:t>
            </a:r>
            <a:r>
              <a:rPr lang="en-SE" sz="1800" dirty="0"/>
              <a:t> 4000 and 6000</a:t>
            </a:r>
            <a:endParaRPr lang="en-US" sz="18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99CA57D-BCAA-4B3C-2331-9CDDC490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18118"/>
            <a:ext cx="5458968" cy="4421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08879"/>
            <a:ext cx="9384310" cy="4718331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collected data from public SpaceX API and by scrapping SpaceX Wikipedia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page and used  Beautiful soup library for 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labels column ‘Class’ which denotes all the successful landings.</a:t>
            </a:r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EDA (Exploratory Data Analysis)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SQLusing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concepts of magic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explored some queries using group by,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aggregate functions and so on.</a:t>
            </a:r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scatter charts as well as bar charts using matplotlib to 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relationship among payload mass, flight number etc..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than we created an interactive dashboard with Plotty Dash. We also created an interactive map with Plotty Folium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end we build 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 models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training, testing and in the end comparing all the models for the best acc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acy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findings are,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flight number plays an important role in increasing the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might be a good idea to launch from Site 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model predicts a </a:t>
            </a:r>
            <a:r>
              <a:rPr lang="en-SE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SE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ess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then chances are it will be successful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SE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SE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Use an SQL select query </a:t>
            </a:r>
            <a:r>
              <a:rPr lang="en-SE" sz="1800" dirty="0"/>
              <a:t>for,</a:t>
            </a:r>
          </a:p>
          <a:p>
            <a:pPr lvl="1">
              <a:spcBef>
                <a:spcPts val="1400"/>
              </a:spcBef>
            </a:pPr>
            <a:r>
              <a:rPr lang="en-SE" sz="1400" dirty="0"/>
              <a:t>the </a:t>
            </a:r>
            <a:r>
              <a:rPr lang="en-SE" sz="1400" dirty="0" err="1"/>
              <a:t>Mission_Outcome</a:t>
            </a:r>
            <a:endParaRPr lang="en-SE" sz="1400" dirty="0"/>
          </a:p>
          <a:p>
            <a:pPr lvl="1">
              <a:spcBef>
                <a:spcPts val="1400"/>
              </a:spcBef>
            </a:pPr>
            <a:r>
              <a:rPr lang="en-US" sz="1400" dirty="0"/>
              <a:t>W</a:t>
            </a:r>
            <a:r>
              <a:rPr lang="en-SE" sz="1400" dirty="0" err="1"/>
              <a:t>ith</a:t>
            </a:r>
            <a:r>
              <a:rPr lang="en-SE" sz="1400" dirty="0"/>
              <a:t> COUNT </a:t>
            </a:r>
            <a:r>
              <a:rPr lang="en-US" sz="1400" dirty="0"/>
              <a:t>function of “</a:t>
            </a:r>
            <a:r>
              <a:rPr lang="en-SE" sz="1400" dirty="0" err="1"/>
              <a:t>Mission_Outcome</a:t>
            </a:r>
            <a:r>
              <a:rPr lang="en-US" sz="1400" dirty="0"/>
              <a:t>”</a:t>
            </a:r>
            <a:r>
              <a:rPr lang="en-SE" sz="1400" dirty="0"/>
              <a:t> to extract the total number of each outcome</a:t>
            </a:r>
          </a:p>
          <a:p>
            <a:pPr>
              <a:spcBef>
                <a:spcPts val="1400"/>
              </a:spcBef>
            </a:pPr>
            <a:r>
              <a:rPr lang="en-SE" sz="1800" dirty="0"/>
              <a:t>The result is grouped by </a:t>
            </a:r>
            <a:r>
              <a:rPr lang="en-SE" sz="1800" dirty="0" err="1"/>
              <a:t>diffe</a:t>
            </a:r>
            <a:r>
              <a:rPr lang="en-US" sz="1800" dirty="0"/>
              <a:t>r</a:t>
            </a:r>
            <a:r>
              <a:rPr lang="en-SE" sz="1800" dirty="0" err="1"/>
              <a:t>ent</a:t>
            </a:r>
            <a:r>
              <a:rPr lang="en-SE" sz="1800" dirty="0"/>
              <a:t> types of outcomes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6B8CC-9D3D-4279-D61A-2254206E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32678"/>
            <a:ext cx="10917936" cy="3875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Use an SQL select query t</a:t>
            </a:r>
            <a:r>
              <a:rPr lang="en-SE" sz="1800" dirty="0"/>
              <a:t>o select </a:t>
            </a:r>
            <a:r>
              <a:rPr lang="en-US" sz="1800" dirty="0"/>
              <a:t>“</a:t>
            </a:r>
            <a:r>
              <a:rPr lang="en-SE" sz="1800" dirty="0" err="1"/>
              <a:t>Booster_Version</a:t>
            </a:r>
            <a:r>
              <a:rPr lang="en-US" sz="1800" dirty="0"/>
              <a:t>”</a:t>
            </a:r>
            <a:endParaRPr lang="en-SE" sz="1800" dirty="0"/>
          </a:p>
          <a:p>
            <a:pPr>
              <a:spcBef>
                <a:spcPts val="1400"/>
              </a:spcBef>
            </a:pPr>
            <a:r>
              <a:rPr lang="en-US" sz="1800" dirty="0"/>
              <a:t>I</a:t>
            </a:r>
            <a:r>
              <a:rPr lang="en-SE" sz="1800" dirty="0"/>
              <a:t>n the where clause we use a subquery to select the booster version that carries the maximum payload mass 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EB3BB-7502-D7F2-EB87-C0CA119BF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54" y="2290936"/>
            <a:ext cx="6915899" cy="3959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14365-22D6-423D-C9F7-E6D7B22A1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139605"/>
            <a:ext cx="6894576" cy="89629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6" y="3508311"/>
            <a:ext cx="6894576" cy="2718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Use an SQL select query,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with a </a:t>
            </a:r>
            <a:r>
              <a:rPr lang="en-US" sz="1600" dirty="0" err="1"/>
              <a:t>substr</a:t>
            </a:r>
            <a:r>
              <a:rPr lang="en-US" sz="1600" dirty="0"/>
              <a:t> function to select get the month of the data as “Month Name”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"Landing _Outcome", "</a:t>
            </a:r>
            <a:r>
              <a:rPr lang="en-US" sz="1600" dirty="0" err="1"/>
              <a:t>Booster_Version</a:t>
            </a:r>
            <a:r>
              <a:rPr lang="en-US" sz="1600" dirty="0"/>
              <a:t>“ and "</a:t>
            </a:r>
            <a:r>
              <a:rPr lang="en-US" sz="1600" dirty="0" err="1"/>
              <a:t>Launch_Site</a:t>
            </a:r>
            <a:r>
              <a:rPr lang="en-US" sz="1600" dirty="0"/>
              <a:t>" 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In the where clause we specify that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The year of the date is equal to 2015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The landing outcome is equal to “Failure (drone ship)”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500" dirty="0"/>
              <a:t>Use an SQL select query for,</a:t>
            </a:r>
          </a:p>
          <a:p>
            <a:pPr lvl="1">
              <a:spcBef>
                <a:spcPts val="1400"/>
              </a:spcBef>
            </a:pPr>
            <a:r>
              <a:rPr lang="en-US" sz="1500" dirty="0"/>
              <a:t>the </a:t>
            </a:r>
            <a:r>
              <a:rPr lang="en-US" sz="1500" dirty="0" err="1"/>
              <a:t>Landing_Outcome</a:t>
            </a:r>
            <a:endParaRPr lang="en-US" sz="1500" dirty="0"/>
          </a:p>
          <a:p>
            <a:pPr lvl="1">
              <a:spcBef>
                <a:spcPts val="1400"/>
              </a:spcBef>
            </a:pPr>
            <a:r>
              <a:rPr lang="en-US" sz="1500" dirty="0"/>
              <a:t>With COUNT function of “</a:t>
            </a:r>
            <a:r>
              <a:rPr lang="en-US" sz="1500" dirty="0" err="1"/>
              <a:t>Landing_Outcome</a:t>
            </a:r>
            <a:r>
              <a:rPr lang="en-US" sz="1500" dirty="0"/>
              <a:t>” to extract the total number of each outcome</a:t>
            </a:r>
          </a:p>
          <a:p>
            <a:pPr>
              <a:spcBef>
                <a:spcPts val="1400"/>
              </a:spcBef>
            </a:pPr>
            <a:r>
              <a:rPr lang="en-US" sz="1500" dirty="0"/>
              <a:t>In the where clause we specify that</a:t>
            </a:r>
          </a:p>
          <a:p>
            <a:pPr lvl="1">
              <a:spcBef>
                <a:spcPts val="1400"/>
              </a:spcBef>
            </a:pPr>
            <a:r>
              <a:rPr lang="en-US" sz="1500" dirty="0"/>
              <a:t>the “Landing Outcome” should include the keyword “Success”</a:t>
            </a:r>
          </a:p>
          <a:p>
            <a:pPr lvl="1">
              <a:spcBef>
                <a:spcPts val="1400"/>
              </a:spcBef>
            </a:pPr>
            <a:r>
              <a:rPr lang="en-US" sz="1500" dirty="0"/>
              <a:t>The date should be between 2010-06-04 and 2017-03-20</a:t>
            </a:r>
          </a:p>
          <a:p>
            <a:pPr>
              <a:spcBef>
                <a:spcPts val="1400"/>
              </a:spcBef>
            </a:pPr>
            <a:r>
              <a:rPr lang="en-US" sz="1500" dirty="0"/>
              <a:t>The result should </a:t>
            </a:r>
            <a:r>
              <a:rPr lang="en-SE" sz="1500" dirty="0"/>
              <a:t>be grouped by </a:t>
            </a:r>
            <a:r>
              <a:rPr lang="en-US" sz="1500" dirty="0" err="1"/>
              <a:t>Landing_Outcome</a:t>
            </a: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0B8DD-AAD6-4020-ABC9-CA0C1348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732982"/>
            <a:ext cx="5458968" cy="13920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Locations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SE" sz="1800" dirty="0"/>
              <a:t>A</a:t>
            </a:r>
            <a:r>
              <a:rPr lang="en-US" sz="1800" dirty="0" err="1"/>
              <a:t>ll</a:t>
            </a:r>
            <a:r>
              <a:rPr lang="en-US" sz="1800" dirty="0"/>
              <a:t> launch sites </a:t>
            </a:r>
            <a:r>
              <a:rPr lang="en-SE" sz="1800" dirty="0"/>
              <a:t>are </a:t>
            </a:r>
            <a:r>
              <a:rPr lang="en-US" sz="1800" dirty="0"/>
              <a:t>in proximity to the Equator line</a:t>
            </a:r>
            <a:endParaRPr lang="en-SE" sz="1800" dirty="0"/>
          </a:p>
          <a:p>
            <a:r>
              <a:rPr lang="en-SE" sz="1800" dirty="0"/>
              <a:t>A</a:t>
            </a:r>
            <a:r>
              <a:rPr lang="en-US" sz="1800" dirty="0" err="1"/>
              <a:t>ll</a:t>
            </a:r>
            <a:r>
              <a:rPr lang="en-US" sz="1800" dirty="0"/>
              <a:t> launch sites </a:t>
            </a:r>
            <a:r>
              <a:rPr lang="en-SE" sz="1800" dirty="0"/>
              <a:t>are </a:t>
            </a:r>
            <a:r>
              <a:rPr lang="en-US" sz="1800" dirty="0"/>
              <a:t>in very close proximity to the coast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64F4F-CB10-B732-14FD-351B8ADA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986" y="2290936"/>
            <a:ext cx="8291836" cy="39593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Success/failed Launches for Each Site </a:t>
            </a:r>
            <a:endParaRPr lang="en-US" sz="5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SE" sz="2200" dirty="0"/>
              <a:t>The success launches are label</a:t>
            </a:r>
            <a:r>
              <a:rPr lang="en-US" sz="2200" dirty="0"/>
              <a:t>l</a:t>
            </a:r>
            <a:r>
              <a:rPr lang="en-SE" sz="2200" dirty="0"/>
              <a:t>ed with green</a:t>
            </a:r>
          </a:p>
          <a:p>
            <a:pPr>
              <a:spcBef>
                <a:spcPts val="1400"/>
              </a:spcBef>
            </a:pPr>
            <a:r>
              <a:rPr lang="en-SE" sz="2200" dirty="0"/>
              <a:t>The failed launches are labelled with red</a:t>
            </a:r>
            <a:endParaRPr lang="en-US" sz="2200" dirty="0"/>
          </a:p>
          <a:p>
            <a:pPr>
              <a:spcBef>
                <a:spcPts val="1400"/>
              </a:spcBef>
            </a:pPr>
            <a:r>
              <a:rPr lang="en-SE" sz="2200" dirty="0"/>
              <a:t>After visually comparing each site we find that KSC LC-39A has the highest success rate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7986A-646E-7511-F561-D621F5494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5" r="11314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SE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Distance to Coastline (CCAFS SLC-40)</a:t>
            </a:r>
            <a:endParaRPr lang="en-US" sz="5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SE" sz="2200" dirty="0"/>
              <a:t>In the map we added a distance marker to display the distance from Site CCAFS SLC-40 to the one of the closest co</a:t>
            </a:r>
            <a:r>
              <a:rPr lang="en-US" sz="2200" dirty="0"/>
              <a:t>as</a:t>
            </a:r>
            <a:r>
              <a:rPr lang="en-SE" sz="2200" dirty="0" err="1"/>
              <a:t>tline</a:t>
            </a:r>
            <a:r>
              <a:rPr lang="en-SE" sz="2200" dirty="0"/>
              <a:t> point</a:t>
            </a:r>
          </a:p>
          <a:p>
            <a:pPr>
              <a:spcBef>
                <a:spcPts val="1400"/>
              </a:spcBef>
            </a:pPr>
            <a:r>
              <a:rPr lang="en-SE" sz="2200" dirty="0"/>
              <a:t>The distance was calculated via a custom function called “</a:t>
            </a:r>
            <a:r>
              <a:rPr lang="en-US" sz="2200" dirty="0" err="1"/>
              <a:t>calculate_distance</a:t>
            </a:r>
            <a:r>
              <a:rPr lang="en-SE" sz="2200" dirty="0"/>
              <a:t>”</a:t>
            </a:r>
          </a:p>
          <a:p>
            <a:pPr>
              <a:spcBef>
                <a:spcPts val="1400"/>
              </a:spcBef>
            </a:pPr>
            <a:r>
              <a:rPr lang="en-SE" sz="2200" dirty="0"/>
              <a:t>The coordinates was taken from the previously added </a:t>
            </a:r>
            <a:r>
              <a:rPr lang="en-SE" sz="2200" dirty="0" err="1"/>
              <a:t>MousePosition</a:t>
            </a:r>
            <a:r>
              <a:rPr lang="en-SE" sz="2200" dirty="0"/>
              <a:t> object</a:t>
            </a:r>
            <a:endParaRPr lang="en-US" sz="2200" dirty="0"/>
          </a:p>
          <a:p>
            <a:pPr>
              <a:spcBef>
                <a:spcPts val="1400"/>
              </a:spcBef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62907-4499-13FD-6BDC-239BBAA21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68" r="2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70871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Success Launches By 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SE" sz="1800" dirty="0"/>
              <a:t>A</a:t>
            </a:r>
            <a:r>
              <a:rPr lang="en-US" sz="1800" dirty="0" err="1"/>
              <a:t>ll</a:t>
            </a:r>
            <a:r>
              <a:rPr lang="en-US" sz="1800" dirty="0"/>
              <a:t> launch sites </a:t>
            </a:r>
            <a:r>
              <a:rPr lang="en-SE" sz="1800" dirty="0"/>
              <a:t>are </a:t>
            </a:r>
            <a:r>
              <a:rPr lang="en-US" sz="1800" dirty="0"/>
              <a:t>in proximity to the Equator line</a:t>
            </a:r>
            <a:endParaRPr lang="en-SE" sz="1800" dirty="0"/>
          </a:p>
          <a:p>
            <a:r>
              <a:rPr lang="en-SE" sz="1800" dirty="0"/>
              <a:t>A</a:t>
            </a:r>
            <a:r>
              <a:rPr lang="en-US" sz="1800" dirty="0" err="1"/>
              <a:t>ll</a:t>
            </a:r>
            <a:r>
              <a:rPr lang="en-US" sz="1800" dirty="0"/>
              <a:t> launch sites </a:t>
            </a:r>
            <a:r>
              <a:rPr lang="en-SE" sz="1800" dirty="0"/>
              <a:t>are </a:t>
            </a:r>
            <a:r>
              <a:rPr lang="en-US" sz="1800" dirty="0"/>
              <a:t>in very close proximity to the coast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E860E-5EE0-A8B6-0525-1512FA183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70" r="1" b="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2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993692"/>
            <a:ext cx="9474457" cy="3072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purpose of this project is to correctly predict if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Falcon 9 first stage 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(from SpaceX)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land successfully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good prediction would be of good use for an alternative company Space 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problems are:</a:t>
            </a:r>
          </a:p>
          <a:p>
            <a:pPr lvl="1">
              <a:spcBef>
                <a:spcPts val="1400"/>
              </a:spcBef>
            </a:pP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price of each launch?</a:t>
            </a:r>
          </a:p>
          <a:p>
            <a:pPr lvl="1">
              <a:spcBef>
                <a:spcPts val="1400"/>
              </a:spcBef>
            </a:pP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SpaceX will reuse the first stage for each launch?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70871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Success Launches </a:t>
            </a:r>
            <a:r>
              <a:rPr lang="en-SE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Site</a:t>
            </a:r>
            <a:r>
              <a:rPr lang="en-SE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KSC LC-39A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SE" sz="1800" dirty="0"/>
              <a:t>A</a:t>
            </a:r>
            <a:r>
              <a:rPr lang="en-US" sz="1800" dirty="0" err="1"/>
              <a:t>ll</a:t>
            </a:r>
            <a:r>
              <a:rPr lang="en-US" sz="1800" dirty="0"/>
              <a:t> launch sites </a:t>
            </a:r>
            <a:r>
              <a:rPr lang="en-SE" sz="1800" dirty="0"/>
              <a:t>are </a:t>
            </a:r>
            <a:r>
              <a:rPr lang="en-US" sz="1800" dirty="0"/>
              <a:t>in proximity to the Equator line</a:t>
            </a:r>
            <a:endParaRPr lang="en-SE" sz="1800" dirty="0"/>
          </a:p>
          <a:p>
            <a:r>
              <a:rPr lang="en-SE" sz="1800" dirty="0"/>
              <a:t>A</a:t>
            </a:r>
            <a:r>
              <a:rPr lang="en-US" sz="1800" dirty="0" err="1"/>
              <a:t>ll</a:t>
            </a:r>
            <a:r>
              <a:rPr lang="en-US" sz="1800" dirty="0"/>
              <a:t> launch sites </a:t>
            </a:r>
            <a:r>
              <a:rPr lang="en-SE" sz="1800" dirty="0"/>
              <a:t>are </a:t>
            </a:r>
            <a:r>
              <a:rPr lang="en-US" sz="1800" dirty="0"/>
              <a:t>in very close proximity to the coast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E860E-5EE0-A8B6-0525-1512FA183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70" r="1" b="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585BA-1FAE-2BF8-6C9B-EAEE134A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1" y="1962786"/>
            <a:ext cx="11563242" cy="41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9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30918" y="643465"/>
            <a:ext cx="4155686" cy="1846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SE" sz="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</a:t>
            </a:r>
          </a:p>
          <a:p>
            <a:pPr>
              <a:spcAft>
                <a:spcPts val="600"/>
              </a:spcAft>
            </a:pPr>
            <a:r>
              <a:rPr lang="en-SE" sz="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SE" sz="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</a:p>
          <a:p>
            <a:pPr>
              <a:spcAft>
                <a:spcPts val="600"/>
              </a:spcAft>
            </a:pPr>
            <a:r>
              <a:rPr lang="en-SE" sz="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</a:t>
            </a:r>
            <a:endParaRPr lang="en-US" sz="5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807167"/>
            <a:ext cx="3895522" cy="33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SE" sz="1500" dirty="0"/>
              <a:t>Payload range 2500-5000 kg has the largest success rate</a:t>
            </a:r>
          </a:p>
          <a:p>
            <a:pPr>
              <a:spcBef>
                <a:spcPts val="1400"/>
              </a:spcBef>
            </a:pPr>
            <a:r>
              <a:rPr lang="en-SE" sz="1500" dirty="0"/>
              <a:t>FT booster version has the largest </a:t>
            </a:r>
            <a:r>
              <a:rPr lang="en-SE" sz="1500" dirty="0" err="1"/>
              <a:t>succes</a:t>
            </a:r>
            <a:r>
              <a:rPr lang="en-US" sz="1500" dirty="0"/>
              <a:t>s</a:t>
            </a:r>
            <a:r>
              <a:rPr lang="en-SE" sz="1500" dirty="0"/>
              <a:t> rate in above range</a:t>
            </a:r>
            <a:endParaRPr lang="en-US" sz="1500" dirty="0"/>
          </a:p>
          <a:p>
            <a:pPr>
              <a:spcBef>
                <a:spcPts val="1400"/>
              </a:spcBef>
            </a:pP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396168-8372-8DD0-3CAC-A7A2072B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80" y="617466"/>
            <a:ext cx="5486773" cy="1088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3E9791-0E2C-9480-EBAF-911A5A8D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791" y="1847627"/>
            <a:ext cx="5481662" cy="1239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9F3950-BBB8-6016-0E66-9E093A802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791" y="3429000"/>
            <a:ext cx="5481662" cy="1046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178A7-FB6B-2EDB-8084-319D60DF7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680" y="4772214"/>
            <a:ext cx="5481662" cy="1287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SE" sz="1800" dirty="0"/>
              <a:t>All four models produce the same accuracy, therefore all of them are equally good in </a:t>
            </a:r>
            <a:r>
              <a:rPr lang="en-SE" sz="1800" dirty="0" err="1"/>
              <a:t>predic</a:t>
            </a:r>
            <a:r>
              <a:rPr lang="en-US" sz="1800" dirty="0"/>
              <a:t>t</a:t>
            </a:r>
            <a:r>
              <a:rPr lang="en-SE" sz="1800" dirty="0" err="1"/>
              <a:t>ing</a:t>
            </a:r>
            <a:r>
              <a:rPr lang="en-SE" sz="1800" dirty="0"/>
              <a:t> the results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692C5-8183-B2F5-5BE4-741D101C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51" y="2041782"/>
            <a:ext cx="9294845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All four models</a:t>
            </a:r>
            <a:r>
              <a:rPr lang="en-SE" sz="2200" dirty="0"/>
              <a:t> successfully predict the success landing outcomes (True Positives)</a:t>
            </a:r>
          </a:p>
          <a:p>
            <a:pPr>
              <a:spcBef>
                <a:spcPts val="1400"/>
              </a:spcBef>
            </a:pPr>
            <a:r>
              <a:rPr lang="en-SE" sz="2200" dirty="0"/>
              <a:t>All has a major problem in false positives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B63BA-8142-1B7A-06DF-925F41BF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026" y="2260473"/>
            <a:ext cx="5296792" cy="3959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0634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225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has the highest 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has a pos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tive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relationship with success 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has a pos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tive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relationship with success 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four models successfully predict the success landing outcomes (True Positives)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landing outcome is predicted to be success, then there is a very big chance that it will be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S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P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art 1</a:t>
            </a:r>
            <a:endParaRPr lang="en-SE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P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art 2</a:t>
            </a:r>
            <a:endParaRPr lang="en-SE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P</a:t>
            </a:r>
            <a:r>
              <a:rPr lang="en-SE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art 3</a:t>
            </a:r>
            <a:endParaRPr lang="en-SE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SpaceX l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aunch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 his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to</a:t>
            </a:r>
            <a:r>
              <a:rPr lang="en-S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ry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SpaceX launch geo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03490"/>
            <a:ext cx="10104817" cy="555451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</a:t>
            </a:r>
            <a:r>
              <a:rPr lang="en-SE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he data is collected using either of below 2 methods,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SE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Via the request to the SpaceX API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SE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Via web scraping from a Wikipedia page</a:t>
            </a:r>
            <a:endParaRPr lang="en-US" sz="5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SE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Process the data using EDA to convert the </a:t>
            </a: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outcomes into Training Labels with 1 means the booster successfully landed 0 means it was unsuccessful.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exploratory Data Analysis and determine Training Labels</a:t>
            </a:r>
            <a:endParaRPr lang="en-SE" sz="5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the method performs best using test data</a:t>
            </a:r>
            <a:r>
              <a:rPr lang="en-SE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among SVM, Classification Trees and Logistic Regression</a:t>
            </a:r>
            <a:endParaRPr lang="en-US" sz="5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via API and web scraping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data from launch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rocket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payload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launchpad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cores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the response content into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include Falcon 9 only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missing values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GitHub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6880D7-C268-7E67-5D64-C1F1069BAC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528906"/>
              </p:ext>
            </p:extLst>
          </p:nvPr>
        </p:nvGraphicFramePr>
        <p:xfrm>
          <a:off x="5461001" y="1727934"/>
          <a:ext cx="5807868" cy="4699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</a:t>
            </a:r>
            <a:r>
              <a:rPr lang="en-SE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webpage from its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 names from the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E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data frame by parsing the launch HTML tables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S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4232B73-5F51-CFD6-4689-1667C9474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766641"/>
              </p:ext>
            </p:extLst>
          </p:nvPr>
        </p:nvGraphicFramePr>
        <p:xfrm>
          <a:off x="5763719" y="1792288"/>
          <a:ext cx="5104150" cy="3664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2804</TotalTime>
  <Words>2527</Words>
  <Application>Microsoft Office PowerPoint</Application>
  <PresentationFormat>Widescreen</PresentationFormat>
  <Paragraphs>316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Qing Li</cp:lastModifiedBy>
  <cp:revision>220</cp:revision>
  <dcterms:created xsi:type="dcterms:W3CDTF">2021-04-29T18:58:34Z</dcterms:created>
  <dcterms:modified xsi:type="dcterms:W3CDTF">2023-03-15T19:26:58Z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